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4" r:id="rId2"/>
    <p:sldId id="266" r:id="rId3"/>
    <p:sldId id="286" r:id="rId4"/>
    <p:sldId id="287" r:id="rId5"/>
    <p:sldId id="289" r:id="rId6"/>
    <p:sldId id="285" r:id="rId7"/>
    <p:sldId id="295" r:id="rId8"/>
    <p:sldId id="302" r:id="rId9"/>
    <p:sldId id="303" r:id="rId10"/>
    <p:sldId id="299" r:id="rId11"/>
    <p:sldId id="300" r:id="rId12"/>
    <p:sldId id="301" r:id="rId13"/>
    <p:sldId id="296" r:id="rId14"/>
    <p:sldId id="297" r:id="rId15"/>
    <p:sldId id="298" r:id="rId16"/>
    <p:sldId id="272" r:id="rId17"/>
    <p:sldId id="280" r:id="rId18"/>
    <p:sldId id="277" r:id="rId19"/>
    <p:sldId id="279" r:id="rId20"/>
    <p:sldId id="281" r:id="rId21"/>
    <p:sldId id="278" r:id="rId22"/>
    <p:sldId id="282" r:id="rId23"/>
    <p:sldId id="283" r:id="rId24"/>
    <p:sldId id="291" r:id="rId25"/>
    <p:sldId id="292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1A"/>
    <a:srgbClr val="88474D"/>
    <a:srgbClr val="2F2F2F"/>
    <a:srgbClr val="2E2E2E"/>
    <a:srgbClr val="4DA2C7"/>
    <a:srgbClr val="3E4C5B"/>
    <a:srgbClr val="BA8085"/>
    <a:srgbClr val="B97F84"/>
    <a:srgbClr val="3A4B59"/>
    <a:srgbClr val="A47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CB3C8-2D88-4BD2-9BD1-D9A3A53D64F0}" v="375" dt="2024-12-22T13:38:20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90" autoAdjust="0"/>
  </p:normalViewPr>
  <p:slideViewPr>
    <p:cSldViewPr snapToGrid="0">
      <p:cViewPr varScale="1">
        <p:scale>
          <a:sx n="95" d="100"/>
          <a:sy n="95" d="100"/>
        </p:scale>
        <p:origin x="51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elan McGowin" userId="fb52d34a383b718a" providerId="LiveId" clId="{7E7CB3C8-2D88-4BD2-9BD1-D9A3A53D64F0}"/>
    <pc:docChg chg="undo redo custSel addSld modSld sldOrd">
      <pc:chgData name="Kaelan McGowin" userId="fb52d34a383b718a" providerId="LiveId" clId="{7E7CB3C8-2D88-4BD2-9BD1-D9A3A53D64F0}" dt="2024-12-21T15:57:44.284" v="297"/>
      <pc:docMkLst>
        <pc:docMk/>
      </pc:docMkLst>
      <pc:sldChg chg="addSp delSp modSp mod">
        <pc:chgData name="Kaelan McGowin" userId="fb52d34a383b718a" providerId="LiveId" clId="{7E7CB3C8-2D88-4BD2-9BD1-D9A3A53D64F0}" dt="2024-12-21T14:06:44.197" v="43" actId="403"/>
        <pc:sldMkLst>
          <pc:docMk/>
          <pc:sldMk cId="3487364187" sldId="286"/>
        </pc:sldMkLst>
        <pc:spChg chg="add mod">
          <ac:chgData name="Kaelan McGowin" userId="fb52d34a383b718a" providerId="LiveId" clId="{7E7CB3C8-2D88-4BD2-9BD1-D9A3A53D64F0}" dt="2024-12-21T14:06:44.197" v="43" actId="403"/>
          <ac:spMkLst>
            <pc:docMk/>
            <pc:sldMk cId="3487364187" sldId="286"/>
            <ac:spMk id="2" creationId="{94AF7843-4C87-2891-05ED-2FD1AC363379}"/>
          </ac:spMkLst>
        </pc:spChg>
        <pc:picChg chg="add del">
          <ac:chgData name="Kaelan McGowin" userId="fb52d34a383b718a" providerId="LiveId" clId="{7E7CB3C8-2D88-4BD2-9BD1-D9A3A53D64F0}" dt="2024-12-21T13:59:27.489" v="33" actId="478"/>
          <ac:picMkLst>
            <pc:docMk/>
            <pc:sldMk cId="3487364187" sldId="286"/>
            <ac:picMk id="6" creationId="{A7404CD2-8F3E-4464-B8C9-80179280227B}"/>
          </ac:picMkLst>
        </pc:picChg>
      </pc:sldChg>
      <pc:sldChg chg="addSp delSp modSp add mod ord">
        <pc:chgData name="Kaelan McGowin" userId="fb52d34a383b718a" providerId="LiveId" clId="{7E7CB3C8-2D88-4BD2-9BD1-D9A3A53D64F0}" dt="2024-12-21T15:57:44.284" v="297"/>
        <pc:sldMkLst>
          <pc:docMk/>
          <pc:sldMk cId="3106406389" sldId="302"/>
        </pc:sldMkLst>
        <pc:spChg chg="add mod">
          <ac:chgData name="Kaelan McGowin" userId="fb52d34a383b718a" providerId="LiveId" clId="{7E7CB3C8-2D88-4BD2-9BD1-D9A3A53D64F0}" dt="2024-12-21T14:21:38.545" v="89"/>
          <ac:spMkLst>
            <pc:docMk/>
            <pc:sldMk cId="3106406389" sldId="302"/>
            <ac:spMk id="2" creationId="{8B2D7A35-0A3B-E941-25B6-B005B3610907}"/>
          </ac:spMkLst>
        </pc:spChg>
        <pc:spChg chg="mod">
          <ac:chgData name="Kaelan McGowin" userId="fb52d34a383b718a" providerId="LiveId" clId="{7E7CB3C8-2D88-4BD2-9BD1-D9A3A53D64F0}" dt="2024-12-21T14:41:57.324" v="196" actId="1035"/>
          <ac:spMkLst>
            <pc:docMk/>
            <pc:sldMk cId="3106406389" sldId="302"/>
            <ac:spMk id="3" creationId="{571A2774-6D5F-D4AB-FFED-DABDA7C9E53E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4" creationId="{713B2EEB-57DF-5AE2-5C29-D20816FC281A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5" creationId="{C521488B-6F24-8109-7219-A9693018EE05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7" creationId="{1638EE40-A590-E5B5-4327-90A1FAA42D3D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8" creationId="{D45AC379-2535-BACA-DB72-8BF47B2B6362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9" creationId="{43C03AC8-321B-D8D9-0879-B9C68F1934C5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10" creationId="{ED19F691-D2CC-88CE-30DF-15F26A59B53B}"/>
          </ac:spMkLst>
        </pc:spChg>
        <pc:spChg chg="add del mod">
          <ac:chgData name="Kaelan McGowin" userId="fb52d34a383b718a" providerId="LiveId" clId="{7E7CB3C8-2D88-4BD2-9BD1-D9A3A53D64F0}" dt="2024-12-21T15:57:44.284" v="297"/>
          <ac:spMkLst>
            <pc:docMk/>
            <pc:sldMk cId="3106406389" sldId="302"/>
            <ac:spMk id="23" creationId="{D6161914-212C-03F8-2695-2FC96191D555}"/>
          </ac:spMkLst>
        </pc:spChg>
        <pc:picChg chg="add mod modCrop">
          <ac:chgData name="Kaelan McGowin" userId="fb52d34a383b718a" providerId="LiveId" clId="{7E7CB3C8-2D88-4BD2-9BD1-D9A3A53D64F0}" dt="2024-12-21T15:56:45.377" v="289" actId="14100"/>
          <ac:picMkLst>
            <pc:docMk/>
            <pc:sldMk cId="3106406389" sldId="302"/>
            <ac:picMk id="18" creationId="{D594DE32-50A1-2DF0-65AE-AD6F8E9A2D94}"/>
          </ac:picMkLst>
        </pc:picChg>
        <pc:picChg chg="add mod modCrop">
          <ac:chgData name="Kaelan McGowin" userId="fb52d34a383b718a" providerId="LiveId" clId="{7E7CB3C8-2D88-4BD2-9BD1-D9A3A53D64F0}" dt="2024-12-21T15:56:58.776" v="292" actId="1076"/>
          <ac:picMkLst>
            <pc:docMk/>
            <pc:sldMk cId="3106406389" sldId="302"/>
            <ac:picMk id="20" creationId="{EFB919D7-382B-F3C5-E915-D11442830407}"/>
          </ac:picMkLst>
        </pc:picChg>
        <pc:picChg chg="add mod modCrop">
          <ac:chgData name="Kaelan McGowin" userId="fb52d34a383b718a" providerId="LiveId" clId="{7E7CB3C8-2D88-4BD2-9BD1-D9A3A53D64F0}" dt="2024-12-21T15:57:00.497" v="293" actId="1076"/>
          <ac:picMkLst>
            <pc:docMk/>
            <pc:sldMk cId="3106406389" sldId="302"/>
            <ac:picMk id="22" creationId="{74F48606-FEF3-B165-5616-DE1570ECEFEE}"/>
          </ac:picMkLst>
        </pc:picChg>
        <pc:cxnChg chg="add del mod">
          <ac:chgData name="Kaelan McGowin" userId="fb52d34a383b718a" providerId="LiveId" clId="{7E7CB3C8-2D88-4BD2-9BD1-D9A3A53D64F0}" dt="2024-12-21T15:43:56.432" v="215" actId="478"/>
          <ac:cxnSpMkLst>
            <pc:docMk/>
            <pc:sldMk cId="3106406389" sldId="302"/>
            <ac:cxnSpMk id="12" creationId="{E0310CE4-9C2F-DF31-8156-CC540FA3A148}"/>
          </ac:cxnSpMkLst>
        </pc:cxnChg>
      </pc:sldChg>
      <pc:sldChg chg="modSp add mod">
        <pc:chgData name="Kaelan McGowin" userId="fb52d34a383b718a" providerId="LiveId" clId="{7E7CB3C8-2D88-4BD2-9BD1-D9A3A53D64F0}" dt="2024-12-21T14:26:27.290" v="118" actId="14100"/>
        <pc:sldMkLst>
          <pc:docMk/>
          <pc:sldMk cId="3756817448" sldId="303"/>
        </pc:sldMkLst>
        <pc:spChg chg="mod">
          <ac:chgData name="Kaelan McGowin" userId="fb52d34a383b718a" providerId="LiveId" clId="{7E7CB3C8-2D88-4BD2-9BD1-D9A3A53D64F0}" dt="2024-12-21T14:26:27.290" v="118" actId="14100"/>
          <ac:spMkLst>
            <pc:docMk/>
            <pc:sldMk cId="3756817448" sldId="303"/>
            <ac:spMk id="3" creationId="{C23E5FAA-D715-7F7C-2D80-4CDD4886A87E}"/>
          </ac:spMkLst>
        </pc:spChg>
      </pc:sldChg>
    </pc:docChg>
  </pc:docChgLst>
  <pc:docChgLst>
    <pc:chgData name="kaelan mcgowin" userId="61715dbac123ba2d" providerId="LiveId" clId="{7E7CB3C8-2D88-4BD2-9BD1-D9A3A53D64F0}"/>
    <pc:docChg chg="undo custSel modSld">
      <pc:chgData name="kaelan mcgowin" userId="61715dbac123ba2d" providerId="LiveId" clId="{7E7CB3C8-2D88-4BD2-9BD1-D9A3A53D64F0}" dt="2024-12-22T13:38:20.808" v="1930"/>
      <pc:docMkLst>
        <pc:docMk/>
      </pc:docMkLst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143890734" sldId="264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723996530" sldId="266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456229704" sldId="272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2518578374" sldId="277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2369203459" sldId="278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384247712" sldId="279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3101691656" sldId="280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4041111393" sldId="281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837402601" sldId="282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657566449" sldId="283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3037727675" sldId="285"/>
        </pc:sldMkLst>
      </pc:sldChg>
      <pc:sldChg chg="delSp mod modTransition">
        <pc:chgData name="kaelan mcgowin" userId="61715dbac123ba2d" providerId="LiveId" clId="{7E7CB3C8-2D88-4BD2-9BD1-D9A3A53D64F0}" dt="2024-12-21T20:48:40.180" v="1482"/>
        <pc:sldMkLst>
          <pc:docMk/>
          <pc:sldMk cId="3487364187" sldId="286"/>
        </pc:sldMkLst>
        <pc:spChg chg="del">
          <ac:chgData name="kaelan mcgowin" userId="61715dbac123ba2d" providerId="LiveId" clId="{7E7CB3C8-2D88-4BD2-9BD1-D9A3A53D64F0}" dt="2024-12-21T16:47:47.627" v="0" actId="478"/>
          <ac:spMkLst>
            <pc:docMk/>
            <pc:sldMk cId="3487364187" sldId="286"/>
            <ac:spMk id="2" creationId="{94AF7843-4C87-2891-05ED-2FD1AC363379}"/>
          </ac:spMkLst>
        </pc:spChg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724306817" sldId="287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17447334" sldId="289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824890281" sldId="291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2499818263" sldId="292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220389483" sldId="295"/>
        </pc:sldMkLst>
      </pc:sldChg>
      <pc:sldChg chg="addSp delSp modSp mod modTransition modAnim">
        <pc:chgData name="kaelan mcgowin" userId="61715dbac123ba2d" providerId="LiveId" clId="{7E7CB3C8-2D88-4BD2-9BD1-D9A3A53D64F0}" dt="2024-12-22T13:34:22.112" v="1865"/>
        <pc:sldMkLst>
          <pc:docMk/>
          <pc:sldMk cId="2725090165" sldId="296"/>
        </pc:sldMkLst>
        <pc:spChg chg="add del">
          <ac:chgData name="kaelan mcgowin" userId="61715dbac123ba2d" providerId="LiveId" clId="{7E7CB3C8-2D88-4BD2-9BD1-D9A3A53D64F0}" dt="2024-12-22T13:14:53.635" v="1622" actId="11529"/>
          <ac:spMkLst>
            <pc:docMk/>
            <pc:sldMk cId="2725090165" sldId="296"/>
            <ac:spMk id="2" creationId="{87051712-DD07-E9B3-0358-05E38B52D7BA}"/>
          </ac:spMkLst>
        </pc:spChg>
        <pc:spChg chg="add del mod">
          <ac:chgData name="kaelan mcgowin" userId="61715dbac123ba2d" providerId="LiveId" clId="{7E7CB3C8-2D88-4BD2-9BD1-D9A3A53D64F0}" dt="2024-12-22T13:17:57.074" v="1644" actId="478"/>
          <ac:spMkLst>
            <pc:docMk/>
            <pc:sldMk cId="2725090165" sldId="296"/>
            <ac:spMk id="3" creationId="{74EE7D96-5512-C41A-E7F0-6DCD29783F9C}"/>
          </ac:spMkLst>
        </pc:spChg>
        <pc:grpChg chg="add del mod">
          <ac:chgData name="kaelan mcgowin" userId="61715dbac123ba2d" providerId="LiveId" clId="{7E7CB3C8-2D88-4BD2-9BD1-D9A3A53D64F0}" dt="2024-12-22T13:18:46.563" v="1659" actId="165"/>
          <ac:grpSpMkLst>
            <pc:docMk/>
            <pc:sldMk cId="2725090165" sldId="296"/>
            <ac:grpSpMk id="16" creationId="{71088CD8-CB66-C2BD-813E-8BE6DAF436BA}"/>
          </ac:grpSpMkLst>
        </pc:grpChg>
        <pc:grpChg chg="add del mod">
          <ac:chgData name="kaelan mcgowin" userId="61715dbac123ba2d" providerId="LiveId" clId="{7E7CB3C8-2D88-4BD2-9BD1-D9A3A53D64F0}" dt="2024-12-22T13:21:43.803" v="1697" actId="165"/>
          <ac:grpSpMkLst>
            <pc:docMk/>
            <pc:sldMk cId="2725090165" sldId="296"/>
            <ac:grpSpMk id="27" creationId="{A32C3FF2-8253-A6D1-2489-C75FDD223062}"/>
          </ac:grpSpMkLst>
        </pc:grpChg>
        <pc:grpChg chg="add mod">
          <ac:chgData name="kaelan mcgowin" userId="61715dbac123ba2d" providerId="LiveId" clId="{7E7CB3C8-2D88-4BD2-9BD1-D9A3A53D64F0}" dt="2024-12-22T13:22:10.876" v="1702" actId="164"/>
          <ac:grpSpMkLst>
            <pc:docMk/>
            <pc:sldMk cId="2725090165" sldId="296"/>
            <ac:grpSpMk id="43" creationId="{90CC5ACE-1D40-93B3-4990-720328B7E5BF}"/>
          </ac:grpSpMkLst>
        </pc:grpChg>
        <pc:grpChg chg="add del mod">
          <ac:chgData name="kaelan mcgowin" userId="61715dbac123ba2d" providerId="LiveId" clId="{7E7CB3C8-2D88-4BD2-9BD1-D9A3A53D64F0}" dt="2024-12-22T13:23:26.551" v="1722" actId="165"/>
          <ac:grpSpMkLst>
            <pc:docMk/>
            <pc:sldMk cId="2725090165" sldId="296"/>
            <ac:grpSpMk id="62" creationId="{B40C8614-4405-21E4-4F99-34A7553E68E3}"/>
          </ac:grpSpMkLst>
        </pc:grpChg>
        <pc:grpChg chg="add mod">
          <ac:chgData name="kaelan mcgowin" userId="61715dbac123ba2d" providerId="LiveId" clId="{7E7CB3C8-2D88-4BD2-9BD1-D9A3A53D64F0}" dt="2024-12-22T13:23:31.725" v="1724" actId="1076"/>
          <ac:grpSpMkLst>
            <pc:docMk/>
            <pc:sldMk cId="2725090165" sldId="296"/>
            <ac:grpSpMk id="63" creationId="{8FF51C64-29EB-055D-D491-6152B4D8E048}"/>
          </ac:grpSpMkLst>
        </pc:grpChg>
        <pc:grpChg chg="add mod">
          <ac:chgData name="kaelan mcgowin" userId="61715dbac123ba2d" providerId="LiveId" clId="{7E7CB3C8-2D88-4BD2-9BD1-D9A3A53D64F0}" dt="2024-12-22T13:24:23.323" v="1735" actId="164"/>
          <ac:grpSpMkLst>
            <pc:docMk/>
            <pc:sldMk cId="2725090165" sldId="296"/>
            <ac:grpSpMk id="74" creationId="{303E7903-2034-4C9E-D434-7DEE131BC3A2}"/>
          </ac:grpSpMkLst>
        </pc:grpChg>
        <pc:picChg chg="mod">
          <ac:chgData name="kaelan mcgowin" userId="61715dbac123ba2d" providerId="LiveId" clId="{7E7CB3C8-2D88-4BD2-9BD1-D9A3A53D64F0}" dt="2024-12-22T13:15:07.419" v="1627" actId="1076"/>
          <ac:picMkLst>
            <pc:docMk/>
            <pc:sldMk cId="2725090165" sldId="296"/>
            <ac:picMk id="4" creationId="{AEE3D789-32A3-4116-9890-0E86AA0196E0}"/>
          </ac:picMkLst>
        </pc:picChg>
        <pc:cxnChg chg="add mod topLvl">
          <ac:chgData name="kaelan mcgowin" userId="61715dbac123ba2d" providerId="LiveId" clId="{7E7CB3C8-2D88-4BD2-9BD1-D9A3A53D64F0}" dt="2024-12-22T13:22:10.876" v="1702" actId="164"/>
          <ac:cxnSpMkLst>
            <pc:docMk/>
            <pc:sldMk cId="2725090165" sldId="296"/>
            <ac:cxnSpMk id="7" creationId="{4FE3DA56-675C-8482-AB78-9DBB460AE0A5}"/>
          </ac:cxnSpMkLst>
        </pc:cxnChg>
        <pc:cxnChg chg="add mod topLvl">
          <ac:chgData name="kaelan mcgowin" userId="61715dbac123ba2d" providerId="LiveId" clId="{7E7CB3C8-2D88-4BD2-9BD1-D9A3A53D64F0}" dt="2024-12-22T13:22:10.876" v="1702" actId="164"/>
          <ac:cxnSpMkLst>
            <pc:docMk/>
            <pc:sldMk cId="2725090165" sldId="296"/>
            <ac:cxnSpMk id="8" creationId="{E19A352A-3760-79B8-673C-6E992BEC5E95}"/>
          </ac:cxnSpMkLst>
        </pc:cxnChg>
        <pc:cxnChg chg="add mod topLvl">
          <ac:chgData name="kaelan mcgowin" userId="61715dbac123ba2d" providerId="LiveId" clId="{7E7CB3C8-2D88-4BD2-9BD1-D9A3A53D64F0}" dt="2024-12-22T13:22:10.876" v="1702" actId="164"/>
          <ac:cxnSpMkLst>
            <pc:docMk/>
            <pc:sldMk cId="2725090165" sldId="296"/>
            <ac:cxnSpMk id="9" creationId="{CDD5BBF4-2ED0-D291-D090-35989B277688}"/>
          </ac:cxnSpMkLst>
        </pc:cxnChg>
        <pc:cxnChg chg="add mod topLvl">
          <ac:chgData name="kaelan mcgowin" userId="61715dbac123ba2d" providerId="LiveId" clId="{7E7CB3C8-2D88-4BD2-9BD1-D9A3A53D64F0}" dt="2024-12-22T13:22:10.876" v="1702" actId="164"/>
          <ac:cxnSpMkLst>
            <pc:docMk/>
            <pc:sldMk cId="2725090165" sldId="296"/>
            <ac:cxnSpMk id="10" creationId="{F314BEED-C1EE-6C22-12D5-F1055148746B}"/>
          </ac:cxnSpMkLst>
        </pc:cxnChg>
        <pc:cxnChg chg="add mod topLvl">
          <ac:chgData name="kaelan mcgowin" userId="61715dbac123ba2d" providerId="LiveId" clId="{7E7CB3C8-2D88-4BD2-9BD1-D9A3A53D64F0}" dt="2024-12-22T13:22:10.876" v="1702" actId="164"/>
          <ac:cxnSpMkLst>
            <pc:docMk/>
            <pc:sldMk cId="2725090165" sldId="296"/>
            <ac:cxnSpMk id="11" creationId="{E790BA15-376F-7E50-234F-426B297B771B}"/>
          </ac:cxnSpMkLst>
        </pc:cxnChg>
        <pc:cxnChg chg="add mod topLvl">
          <ac:chgData name="kaelan mcgowin" userId="61715dbac123ba2d" providerId="LiveId" clId="{7E7CB3C8-2D88-4BD2-9BD1-D9A3A53D64F0}" dt="2024-12-22T13:22:10.876" v="1702" actId="164"/>
          <ac:cxnSpMkLst>
            <pc:docMk/>
            <pc:sldMk cId="2725090165" sldId="296"/>
            <ac:cxnSpMk id="13" creationId="{676791DC-68FE-E101-8393-399248162BD3}"/>
          </ac:cxnSpMkLst>
        </pc:cxnChg>
        <pc:cxnChg chg="add mod topLvl">
          <ac:chgData name="kaelan mcgowin" userId="61715dbac123ba2d" providerId="LiveId" clId="{7E7CB3C8-2D88-4BD2-9BD1-D9A3A53D64F0}" dt="2024-12-22T13:23:28.125" v="1723" actId="164"/>
          <ac:cxnSpMkLst>
            <pc:docMk/>
            <pc:sldMk cId="2725090165" sldId="296"/>
            <ac:cxnSpMk id="28" creationId="{91DD52A9-71EE-DBE7-EC88-D7A15CF10F32}"/>
          </ac:cxnSpMkLst>
        </pc:cxnChg>
        <pc:cxnChg chg="add mod topLvl">
          <ac:chgData name="kaelan mcgowin" userId="61715dbac123ba2d" providerId="LiveId" clId="{7E7CB3C8-2D88-4BD2-9BD1-D9A3A53D64F0}" dt="2024-12-22T13:23:28.125" v="1723" actId="164"/>
          <ac:cxnSpMkLst>
            <pc:docMk/>
            <pc:sldMk cId="2725090165" sldId="296"/>
            <ac:cxnSpMk id="29" creationId="{537C5619-8B75-CE66-6198-8147D33814FC}"/>
          </ac:cxnSpMkLst>
        </pc:cxnChg>
        <pc:cxnChg chg="add mod">
          <ac:chgData name="kaelan mcgowin" userId="61715dbac123ba2d" providerId="LiveId" clId="{7E7CB3C8-2D88-4BD2-9BD1-D9A3A53D64F0}" dt="2024-12-22T13:23:28.125" v="1723" actId="164"/>
          <ac:cxnSpMkLst>
            <pc:docMk/>
            <pc:sldMk cId="2725090165" sldId="296"/>
            <ac:cxnSpMk id="30" creationId="{707D1CC1-A7F3-19F3-36A0-0BCF9CAFC4B7}"/>
          </ac:cxnSpMkLst>
        </pc:cxnChg>
        <pc:cxnChg chg="add mod topLvl">
          <ac:chgData name="kaelan mcgowin" userId="61715dbac123ba2d" providerId="LiveId" clId="{7E7CB3C8-2D88-4BD2-9BD1-D9A3A53D64F0}" dt="2024-12-22T13:23:28.125" v="1723" actId="164"/>
          <ac:cxnSpMkLst>
            <pc:docMk/>
            <pc:sldMk cId="2725090165" sldId="296"/>
            <ac:cxnSpMk id="31" creationId="{92BB0C69-7954-A67F-1E87-3BAF6C7BF77B}"/>
          </ac:cxnSpMkLst>
        </pc:cxnChg>
        <pc:cxnChg chg="add mod">
          <ac:chgData name="kaelan mcgowin" userId="61715dbac123ba2d" providerId="LiveId" clId="{7E7CB3C8-2D88-4BD2-9BD1-D9A3A53D64F0}" dt="2024-12-22T13:24:23.323" v="1735" actId="164"/>
          <ac:cxnSpMkLst>
            <pc:docMk/>
            <pc:sldMk cId="2725090165" sldId="296"/>
            <ac:cxnSpMk id="36" creationId="{8F973704-2BB4-ADDB-BDAB-625B5CE0693E}"/>
          </ac:cxnSpMkLst>
        </pc:cxnChg>
        <pc:cxnChg chg="add mod">
          <ac:chgData name="kaelan mcgowin" userId="61715dbac123ba2d" providerId="LiveId" clId="{7E7CB3C8-2D88-4BD2-9BD1-D9A3A53D64F0}" dt="2024-12-22T13:24:23.323" v="1735" actId="164"/>
          <ac:cxnSpMkLst>
            <pc:docMk/>
            <pc:sldMk cId="2725090165" sldId="296"/>
            <ac:cxnSpMk id="37" creationId="{01719B68-E7E2-B2A6-D692-C81E608F533C}"/>
          </ac:cxnSpMkLst>
        </pc:cxnChg>
        <pc:cxnChg chg="add mod">
          <ac:chgData name="kaelan mcgowin" userId="61715dbac123ba2d" providerId="LiveId" clId="{7E7CB3C8-2D88-4BD2-9BD1-D9A3A53D64F0}" dt="2024-12-22T13:24:23.323" v="1735" actId="164"/>
          <ac:cxnSpMkLst>
            <pc:docMk/>
            <pc:sldMk cId="2725090165" sldId="296"/>
            <ac:cxnSpMk id="38" creationId="{38C95742-12F3-0F05-DBCA-8EA88113B8D9}"/>
          </ac:cxnSpMkLst>
        </pc:cxnChg>
        <pc:cxnChg chg="add mod topLvl">
          <ac:chgData name="kaelan mcgowin" userId="61715dbac123ba2d" providerId="LiveId" clId="{7E7CB3C8-2D88-4BD2-9BD1-D9A3A53D64F0}" dt="2024-12-22T13:23:28.125" v="1723" actId="164"/>
          <ac:cxnSpMkLst>
            <pc:docMk/>
            <pc:sldMk cId="2725090165" sldId="296"/>
            <ac:cxnSpMk id="45" creationId="{8A874C94-E4F6-8334-2B88-17ACF83AAFF9}"/>
          </ac:cxnSpMkLst>
        </pc:cxnChg>
        <pc:cxnChg chg="add mod">
          <ac:chgData name="kaelan mcgowin" userId="61715dbac123ba2d" providerId="LiveId" clId="{7E7CB3C8-2D88-4BD2-9BD1-D9A3A53D64F0}" dt="2024-12-22T13:22:40.284" v="1712"/>
          <ac:cxnSpMkLst>
            <pc:docMk/>
            <pc:sldMk cId="2725090165" sldId="296"/>
            <ac:cxnSpMk id="50" creationId="{849CFB86-8826-F2D0-2665-17A9B4BFDF1B}"/>
          </ac:cxnSpMkLst>
        </pc:cxnChg>
        <pc:cxnChg chg="add mod">
          <ac:chgData name="kaelan mcgowin" userId="61715dbac123ba2d" providerId="LiveId" clId="{7E7CB3C8-2D88-4BD2-9BD1-D9A3A53D64F0}" dt="2024-12-22T13:22:40.284" v="1712"/>
          <ac:cxnSpMkLst>
            <pc:docMk/>
            <pc:sldMk cId="2725090165" sldId="296"/>
            <ac:cxnSpMk id="51" creationId="{C778300A-09B4-9B6A-47AA-FB60768B8F93}"/>
          </ac:cxnSpMkLst>
        </pc:cxnChg>
        <pc:cxnChg chg="add mod">
          <ac:chgData name="kaelan mcgowin" userId="61715dbac123ba2d" providerId="LiveId" clId="{7E7CB3C8-2D88-4BD2-9BD1-D9A3A53D64F0}" dt="2024-12-22T13:22:40.284" v="1712"/>
          <ac:cxnSpMkLst>
            <pc:docMk/>
            <pc:sldMk cId="2725090165" sldId="296"/>
            <ac:cxnSpMk id="52" creationId="{17C47B50-D788-4E91-716E-F3B0BFE1437C}"/>
          </ac:cxnSpMkLst>
        </pc:cxnChg>
        <pc:cxnChg chg="add mod topLvl">
          <ac:chgData name="kaelan mcgowin" userId="61715dbac123ba2d" providerId="LiveId" clId="{7E7CB3C8-2D88-4BD2-9BD1-D9A3A53D64F0}" dt="2024-12-22T13:23:28.125" v="1723" actId="164"/>
          <ac:cxnSpMkLst>
            <pc:docMk/>
            <pc:sldMk cId="2725090165" sldId="296"/>
            <ac:cxnSpMk id="53" creationId="{977B781A-B18D-C9A1-D674-6DB6066FC15E}"/>
          </ac:cxnSpMkLst>
        </pc:cxnChg>
        <pc:cxnChg chg="add mod">
          <ac:chgData name="kaelan mcgowin" userId="61715dbac123ba2d" providerId="LiveId" clId="{7E7CB3C8-2D88-4BD2-9BD1-D9A3A53D64F0}" dt="2024-12-22T13:23:40.446" v="1725"/>
          <ac:cxnSpMkLst>
            <pc:docMk/>
            <pc:sldMk cId="2725090165" sldId="296"/>
            <ac:cxnSpMk id="64" creationId="{848D9D79-D180-0247-8E62-2B8E25F28E6B}"/>
          </ac:cxnSpMkLst>
        </pc:cxnChg>
        <pc:cxnChg chg="add mod">
          <ac:chgData name="kaelan mcgowin" userId="61715dbac123ba2d" providerId="LiveId" clId="{7E7CB3C8-2D88-4BD2-9BD1-D9A3A53D64F0}" dt="2024-12-22T13:23:40.446" v="1725"/>
          <ac:cxnSpMkLst>
            <pc:docMk/>
            <pc:sldMk cId="2725090165" sldId="296"/>
            <ac:cxnSpMk id="65" creationId="{72F6AA4E-796E-2E6C-B7EB-E1F4BAFF193F}"/>
          </ac:cxnSpMkLst>
        </pc:cxnChg>
        <pc:cxnChg chg="add mod">
          <ac:chgData name="kaelan mcgowin" userId="61715dbac123ba2d" providerId="LiveId" clId="{7E7CB3C8-2D88-4BD2-9BD1-D9A3A53D64F0}" dt="2024-12-22T13:23:40.446" v="1725"/>
          <ac:cxnSpMkLst>
            <pc:docMk/>
            <pc:sldMk cId="2725090165" sldId="296"/>
            <ac:cxnSpMk id="66" creationId="{7E42EC5C-4496-46C5-F793-82E6BA7343FB}"/>
          </ac:cxnSpMkLst>
        </pc:cxnChg>
        <pc:cxnChg chg="add mod">
          <ac:chgData name="kaelan mcgowin" userId="61715dbac123ba2d" providerId="LiveId" clId="{7E7CB3C8-2D88-4BD2-9BD1-D9A3A53D64F0}" dt="2024-12-22T13:24:23.323" v="1735" actId="164"/>
          <ac:cxnSpMkLst>
            <pc:docMk/>
            <pc:sldMk cId="2725090165" sldId="296"/>
            <ac:cxnSpMk id="67" creationId="{602BF007-1D7A-77D9-37EE-5EAE32B2EF30}"/>
          </ac:cxnSpMkLst>
        </pc:cxnChg>
        <pc:cxnChg chg="add mod">
          <ac:chgData name="kaelan mcgowin" userId="61715dbac123ba2d" providerId="LiveId" clId="{7E7CB3C8-2D88-4BD2-9BD1-D9A3A53D64F0}" dt="2024-12-22T13:24:23.323" v="1735" actId="164"/>
          <ac:cxnSpMkLst>
            <pc:docMk/>
            <pc:sldMk cId="2725090165" sldId="296"/>
            <ac:cxnSpMk id="70" creationId="{2EF9AF72-289C-E9E1-66E0-B2342BFC66AA}"/>
          </ac:cxnSpMkLst>
        </pc:cxnChg>
        <pc:cxnChg chg="add mod">
          <ac:chgData name="kaelan mcgowin" userId="61715dbac123ba2d" providerId="LiveId" clId="{7E7CB3C8-2D88-4BD2-9BD1-D9A3A53D64F0}" dt="2024-12-22T13:24:23.323" v="1735" actId="164"/>
          <ac:cxnSpMkLst>
            <pc:docMk/>
            <pc:sldMk cId="2725090165" sldId="296"/>
            <ac:cxnSpMk id="73" creationId="{4FE65CF3-03DE-4EBB-E751-10022825DEDA}"/>
          </ac:cxnSpMkLst>
        </pc:cxnChg>
      </pc:sldChg>
      <pc:sldChg chg="addSp delSp modSp mod modTransition modAnim">
        <pc:chgData name="kaelan mcgowin" userId="61715dbac123ba2d" providerId="LiveId" clId="{7E7CB3C8-2D88-4BD2-9BD1-D9A3A53D64F0}" dt="2024-12-22T13:33:08.771" v="1862"/>
        <pc:sldMkLst>
          <pc:docMk/>
          <pc:sldMk cId="2361083677" sldId="297"/>
        </pc:sldMkLst>
        <pc:grpChg chg="add del mod">
          <ac:chgData name="kaelan mcgowin" userId="61715dbac123ba2d" providerId="LiveId" clId="{7E7CB3C8-2D88-4BD2-9BD1-D9A3A53D64F0}" dt="2024-12-22T13:29:04.779" v="1783" actId="165"/>
          <ac:grpSpMkLst>
            <pc:docMk/>
            <pc:sldMk cId="2361083677" sldId="297"/>
            <ac:grpSpMk id="3" creationId="{102B371F-D5E3-C273-BEC0-BCC3C9E68051}"/>
          </ac:grpSpMkLst>
        </pc:grpChg>
        <pc:grpChg chg="add del mod">
          <ac:chgData name="kaelan mcgowin" userId="61715dbac123ba2d" providerId="LiveId" clId="{7E7CB3C8-2D88-4BD2-9BD1-D9A3A53D64F0}" dt="2024-12-22T13:30:05.112" v="1806" actId="165"/>
          <ac:grpSpMkLst>
            <pc:docMk/>
            <pc:sldMk cId="2361083677" sldId="297"/>
            <ac:grpSpMk id="21" creationId="{E8E748D9-BD3F-CBFF-B200-7D1E94C2593B}"/>
          </ac:grpSpMkLst>
        </pc:grpChg>
        <pc:grpChg chg="add mod">
          <ac:chgData name="kaelan mcgowin" userId="61715dbac123ba2d" providerId="LiveId" clId="{7E7CB3C8-2D88-4BD2-9BD1-D9A3A53D64F0}" dt="2024-12-22T13:30:01.842" v="1802" actId="1076"/>
          <ac:grpSpMkLst>
            <pc:docMk/>
            <pc:sldMk cId="2361083677" sldId="297"/>
            <ac:grpSpMk id="22" creationId="{DA678FC1-1FD9-4EB9-679B-6CDC2DF82CCC}"/>
          </ac:grpSpMkLst>
        </pc:grpChg>
        <pc:grpChg chg="add mod">
          <ac:chgData name="kaelan mcgowin" userId="61715dbac123ba2d" providerId="LiveId" clId="{7E7CB3C8-2D88-4BD2-9BD1-D9A3A53D64F0}" dt="2024-12-22T13:30:26.852" v="1824" actId="164"/>
          <ac:grpSpMkLst>
            <pc:docMk/>
            <pc:sldMk cId="2361083677" sldId="297"/>
            <ac:grpSpMk id="30" creationId="{336F553D-E121-388A-613E-67D63E369891}"/>
          </ac:grpSpMkLst>
        </pc:grpChg>
        <pc:grpChg chg="add del mod">
          <ac:chgData name="kaelan mcgowin" userId="61715dbac123ba2d" providerId="LiveId" clId="{7E7CB3C8-2D88-4BD2-9BD1-D9A3A53D64F0}" dt="2024-12-22T13:30:46.083" v="1830" actId="165"/>
          <ac:grpSpMkLst>
            <pc:docMk/>
            <pc:sldMk cId="2361083677" sldId="297"/>
            <ac:grpSpMk id="31" creationId="{27949AAE-0B9F-3486-177D-27E7903A2D4B}"/>
          </ac:grpSpMkLst>
        </pc:grpChg>
        <pc:grpChg chg="add mod">
          <ac:chgData name="kaelan mcgowin" userId="61715dbac123ba2d" providerId="LiveId" clId="{7E7CB3C8-2D88-4BD2-9BD1-D9A3A53D64F0}" dt="2024-12-22T13:33:01.455" v="1860" actId="164"/>
          <ac:grpSpMkLst>
            <pc:docMk/>
            <pc:sldMk cId="2361083677" sldId="297"/>
            <ac:grpSpMk id="48" creationId="{8C712161-3DE3-3CB5-3680-B31294522919}"/>
          </ac:grpSpMkLst>
        </pc:grpChg>
        <pc:grpChg chg="add mod">
          <ac:chgData name="kaelan mcgowin" userId="61715dbac123ba2d" providerId="LiveId" clId="{7E7CB3C8-2D88-4BD2-9BD1-D9A3A53D64F0}" dt="2024-12-22T13:33:01.455" v="1860" actId="164"/>
          <ac:grpSpMkLst>
            <pc:docMk/>
            <pc:sldMk cId="2361083677" sldId="297"/>
            <ac:grpSpMk id="49" creationId="{56C98740-0B65-B03B-A62A-5E78923802EE}"/>
          </ac:grpSpMkLst>
        </pc:grpChg>
        <pc:picChg chg="mod">
          <ac:chgData name="kaelan mcgowin" userId="61715dbac123ba2d" providerId="LiveId" clId="{7E7CB3C8-2D88-4BD2-9BD1-D9A3A53D64F0}" dt="2024-12-22T13:31:09.173" v="1840" actId="1076"/>
          <ac:picMkLst>
            <pc:docMk/>
            <pc:sldMk cId="2361083677" sldId="297"/>
            <ac:picMk id="4" creationId="{AEE3D789-32A3-4116-9890-0E86AA0196E0}"/>
          </ac:picMkLst>
        </pc:picChg>
        <pc:cxnChg chg="add mod">
          <ac:chgData name="kaelan mcgowin" userId="61715dbac123ba2d" providerId="LiveId" clId="{7E7CB3C8-2D88-4BD2-9BD1-D9A3A53D64F0}" dt="2024-12-22T13:28:54.934" v="1781"/>
          <ac:cxnSpMkLst>
            <pc:docMk/>
            <pc:sldMk cId="2361083677" sldId="297"/>
            <ac:cxnSpMk id="2" creationId="{8427108A-571D-105B-A4DA-4997867F0E13}"/>
          </ac:cxnSpMkLst>
        </pc:cxnChg>
        <pc:cxnChg chg="mod topLvl">
          <ac:chgData name="kaelan mcgowin" userId="61715dbac123ba2d" providerId="LiveId" clId="{7E7CB3C8-2D88-4BD2-9BD1-D9A3A53D64F0}" dt="2024-12-22T13:30:26.852" v="1824" actId="164"/>
          <ac:cxnSpMkLst>
            <pc:docMk/>
            <pc:sldMk cId="2361083677" sldId="297"/>
            <ac:cxnSpMk id="5" creationId="{4DB0F9AE-8578-1AA2-0289-FCFC691C47E2}"/>
          </ac:cxnSpMkLst>
        </pc:cxnChg>
        <pc:cxnChg chg="mod topLvl">
          <ac:chgData name="kaelan mcgowin" userId="61715dbac123ba2d" providerId="LiveId" clId="{7E7CB3C8-2D88-4BD2-9BD1-D9A3A53D64F0}" dt="2024-12-22T13:30:26.852" v="1824" actId="164"/>
          <ac:cxnSpMkLst>
            <pc:docMk/>
            <pc:sldMk cId="2361083677" sldId="297"/>
            <ac:cxnSpMk id="7" creationId="{6FF04D7B-6B50-3D21-A5F0-3C93F544E909}"/>
          </ac:cxnSpMkLst>
        </pc:cxnChg>
        <pc:cxnChg chg="mod topLvl">
          <ac:chgData name="kaelan mcgowin" userId="61715dbac123ba2d" providerId="LiveId" clId="{7E7CB3C8-2D88-4BD2-9BD1-D9A3A53D64F0}" dt="2024-12-22T13:30:26.852" v="1824" actId="164"/>
          <ac:cxnSpMkLst>
            <pc:docMk/>
            <pc:sldMk cId="2361083677" sldId="297"/>
            <ac:cxnSpMk id="8" creationId="{E858733B-7D82-2164-4804-9EBC8882EA14}"/>
          </ac:cxnSpMkLst>
        </pc:cxnChg>
        <pc:cxnChg chg="mod topLvl">
          <ac:chgData name="kaelan mcgowin" userId="61715dbac123ba2d" providerId="LiveId" clId="{7E7CB3C8-2D88-4BD2-9BD1-D9A3A53D64F0}" dt="2024-12-22T13:30:26.852" v="1824" actId="164"/>
          <ac:cxnSpMkLst>
            <pc:docMk/>
            <pc:sldMk cId="2361083677" sldId="297"/>
            <ac:cxnSpMk id="9" creationId="{B13A6F78-D0F9-73A6-C6A2-4CF980131D19}"/>
          </ac:cxnSpMkLst>
        </pc:cxnChg>
        <pc:cxnChg chg="mod topLvl">
          <ac:chgData name="kaelan mcgowin" userId="61715dbac123ba2d" providerId="LiveId" clId="{7E7CB3C8-2D88-4BD2-9BD1-D9A3A53D64F0}" dt="2024-12-22T13:30:26.852" v="1824" actId="164"/>
          <ac:cxnSpMkLst>
            <pc:docMk/>
            <pc:sldMk cId="2361083677" sldId="297"/>
            <ac:cxnSpMk id="10" creationId="{D48D4083-1A81-CC96-BE54-6C50E2043818}"/>
          </ac:cxnSpMkLst>
        </pc:cxnChg>
        <pc:cxnChg chg="mod topLvl">
          <ac:chgData name="kaelan mcgowin" userId="61715dbac123ba2d" providerId="LiveId" clId="{7E7CB3C8-2D88-4BD2-9BD1-D9A3A53D64F0}" dt="2024-12-22T13:30:26.852" v="1824" actId="164"/>
          <ac:cxnSpMkLst>
            <pc:docMk/>
            <pc:sldMk cId="2361083677" sldId="297"/>
            <ac:cxnSpMk id="11" creationId="{DEC19070-4A61-D06B-FAC9-758C66A552AA}"/>
          </ac:cxnSpMkLst>
        </pc:cxnChg>
        <pc:cxnChg chg="mod">
          <ac:chgData name="kaelan mcgowin" userId="61715dbac123ba2d" providerId="LiveId" clId="{7E7CB3C8-2D88-4BD2-9BD1-D9A3A53D64F0}" dt="2024-12-22T13:29:48.222" v="1796"/>
          <ac:cxnSpMkLst>
            <pc:docMk/>
            <pc:sldMk cId="2361083677" sldId="297"/>
            <ac:cxnSpMk id="23" creationId="{F566CC69-CB02-C004-C2C8-914967753A23}"/>
          </ac:cxnSpMkLst>
        </pc:cxnChg>
        <pc:cxnChg chg="mod">
          <ac:chgData name="kaelan mcgowin" userId="61715dbac123ba2d" providerId="LiveId" clId="{7E7CB3C8-2D88-4BD2-9BD1-D9A3A53D64F0}" dt="2024-12-22T13:29:48.222" v="1796"/>
          <ac:cxnSpMkLst>
            <pc:docMk/>
            <pc:sldMk cId="2361083677" sldId="297"/>
            <ac:cxnSpMk id="24" creationId="{67BC5567-5763-BB1C-7405-66CC261317B1}"/>
          </ac:cxnSpMkLst>
        </pc:cxnChg>
        <pc:cxnChg chg="mod">
          <ac:chgData name="kaelan mcgowin" userId="61715dbac123ba2d" providerId="LiveId" clId="{7E7CB3C8-2D88-4BD2-9BD1-D9A3A53D64F0}" dt="2024-12-22T13:29:48.222" v="1796"/>
          <ac:cxnSpMkLst>
            <pc:docMk/>
            <pc:sldMk cId="2361083677" sldId="297"/>
            <ac:cxnSpMk id="25" creationId="{8E564DEC-ED0C-DC97-BB47-D7AC5868602A}"/>
          </ac:cxnSpMkLst>
        </pc:cxnChg>
        <pc:cxnChg chg="mod">
          <ac:chgData name="kaelan mcgowin" userId="61715dbac123ba2d" providerId="LiveId" clId="{7E7CB3C8-2D88-4BD2-9BD1-D9A3A53D64F0}" dt="2024-12-22T13:29:48.222" v="1796"/>
          <ac:cxnSpMkLst>
            <pc:docMk/>
            <pc:sldMk cId="2361083677" sldId="297"/>
            <ac:cxnSpMk id="26" creationId="{D3DBB005-25AF-C34A-0547-A90372142DC6}"/>
          </ac:cxnSpMkLst>
        </pc:cxnChg>
        <pc:cxnChg chg="mod">
          <ac:chgData name="kaelan mcgowin" userId="61715dbac123ba2d" providerId="LiveId" clId="{7E7CB3C8-2D88-4BD2-9BD1-D9A3A53D64F0}" dt="2024-12-22T13:29:48.222" v="1796"/>
          <ac:cxnSpMkLst>
            <pc:docMk/>
            <pc:sldMk cId="2361083677" sldId="297"/>
            <ac:cxnSpMk id="27" creationId="{D8848B21-7A69-693A-6545-776B6B430CBE}"/>
          </ac:cxnSpMkLst>
        </pc:cxnChg>
        <pc:cxnChg chg="mod">
          <ac:chgData name="kaelan mcgowin" userId="61715dbac123ba2d" providerId="LiveId" clId="{7E7CB3C8-2D88-4BD2-9BD1-D9A3A53D64F0}" dt="2024-12-22T13:29:48.222" v="1796"/>
          <ac:cxnSpMkLst>
            <pc:docMk/>
            <pc:sldMk cId="2361083677" sldId="297"/>
            <ac:cxnSpMk id="28" creationId="{B6FCC6A8-25D0-B6EF-E942-97B4B5471F1C}"/>
          </ac:cxnSpMkLst>
        </pc:cxnChg>
        <pc:cxnChg chg="mod topLvl">
          <ac:chgData name="kaelan mcgowin" userId="61715dbac123ba2d" providerId="LiveId" clId="{7E7CB3C8-2D88-4BD2-9BD1-D9A3A53D64F0}" dt="2024-12-22T13:32:12.133" v="1854" actId="164"/>
          <ac:cxnSpMkLst>
            <pc:docMk/>
            <pc:sldMk cId="2361083677" sldId="297"/>
            <ac:cxnSpMk id="32" creationId="{4DDCC029-1CA0-A6B1-150D-9CA36F8302DA}"/>
          </ac:cxnSpMkLst>
        </pc:cxnChg>
        <pc:cxnChg chg="mod topLvl">
          <ac:chgData name="kaelan mcgowin" userId="61715dbac123ba2d" providerId="LiveId" clId="{7E7CB3C8-2D88-4BD2-9BD1-D9A3A53D64F0}" dt="2024-12-22T13:32:12.133" v="1854" actId="164"/>
          <ac:cxnSpMkLst>
            <pc:docMk/>
            <pc:sldMk cId="2361083677" sldId="297"/>
            <ac:cxnSpMk id="33" creationId="{6E4D94C5-45B9-0515-BDAE-B1F163E3C510}"/>
          </ac:cxnSpMkLst>
        </pc:cxnChg>
        <pc:cxnChg chg="mod topLvl">
          <ac:chgData name="kaelan mcgowin" userId="61715dbac123ba2d" providerId="LiveId" clId="{7E7CB3C8-2D88-4BD2-9BD1-D9A3A53D64F0}" dt="2024-12-22T13:32:12.133" v="1854" actId="164"/>
          <ac:cxnSpMkLst>
            <pc:docMk/>
            <pc:sldMk cId="2361083677" sldId="297"/>
            <ac:cxnSpMk id="34" creationId="{3A5EC3DB-AED6-E6B5-5DE4-DACD52EBBB1D}"/>
          </ac:cxnSpMkLst>
        </pc:cxnChg>
        <pc:cxnChg chg="mod topLvl">
          <ac:chgData name="kaelan mcgowin" userId="61715dbac123ba2d" providerId="LiveId" clId="{7E7CB3C8-2D88-4BD2-9BD1-D9A3A53D64F0}" dt="2024-12-22T13:32:12.133" v="1854" actId="164"/>
          <ac:cxnSpMkLst>
            <pc:docMk/>
            <pc:sldMk cId="2361083677" sldId="297"/>
            <ac:cxnSpMk id="35" creationId="{B82754FD-E2BA-E4B4-9BED-ADB392FAFA31}"/>
          </ac:cxnSpMkLst>
        </pc:cxnChg>
        <pc:cxnChg chg="mod topLvl">
          <ac:chgData name="kaelan mcgowin" userId="61715dbac123ba2d" providerId="LiveId" clId="{7E7CB3C8-2D88-4BD2-9BD1-D9A3A53D64F0}" dt="2024-12-22T13:32:12.133" v="1854" actId="164"/>
          <ac:cxnSpMkLst>
            <pc:docMk/>
            <pc:sldMk cId="2361083677" sldId="297"/>
            <ac:cxnSpMk id="36" creationId="{E54FC932-FF65-5449-EA0F-0E84FEB98356}"/>
          </ac:cxnSpMkLst>
        </pc:cxnChg>
        <pc:cxnChg chg="mod topLvl">
          <ac:chgData name="kaelan mcgowin" userId="61715dbac123ba2d" providerId="LiveId" clId="{7E7CB3C8-2D88-4BD2-9BD1-D9A3A53D64F0}" dt="2024-12-22T13:33:01.455" v="1860" actId="164"/>
          <ac:cxnSpMkLst>
            <pc:docMk/>
            <pc:sldMk cId="2361083677" sldId="297"/>
            <ac:cxnSpMk id="37" creationId="{704A28F1-6F80-2A28-8339-EAB6424774F3}"/>
          </ac:cxnSpMkLst>
        </pc:cxnChg>
      </pc:sldChg>
      <pc:sldChg chg="addSp delSp modSp mod modTransition modAnim">
        <pc:chgData name="kaelan mcgowin" userId="61715dbac123ba2d" providerId="LiveId" clId="{7E7CB3C8-2D88-4BD2-9BD1-D9A3A53D64F0}" dt="2024-12-22T13:38:20.808" v="1930"/>
        <pc:sldMkLst>
          <pc:docMk/>
          <pc:sldMk cId="1415293658" sldId="298"/>
        </pc:sldMkLst>
        <pc:grpChg chg="add del mod">
          <ac:chgData name="kaelan mcgowin" userId="61715dbac123ba2d" providerId="LiveId" clId="{7E7CB3C8-2D88-4BD2-9BD1-D9A3A53D64F0}" dt="2024-12-22T13:35:14.303" v="1877" actId="165"/>
          <ac:grpSpMkLst>
            <pc:docMk/>
            <pc:sldMk cId="1415293658" sldId="298"/>
            <ac:grpSpMk id="2" creationId="{27B3051C-ADDF-0F5A-9AE9-5B078D6C4681}"/>
          </ac:grpSpMkLst>
        </pc:grpChg>
        <pc:grpChg chg="add mod">
          <ac:chgData name="kaelan mcgowin" userId="61715dbac123ba2d" providerId="LiveId" clId="{7E7CB3C8-2D88-4BD2-9BD1-D9A3A53D64F0}" dt="2024-12-22T13:36:14.634" v="1894" actId="164"/>
          <ac:grpSpMkLst>
            <pc:docMk/>
            <pc:sldMk cId="1415293658" sldId="298"/>
            <ac:grpSpMk id="14" creationId="{355E66AE-0062-D954-7E5E-F505D354024A}"/>
          </ac:grpSpMkLst>
        </pc:grpChg>
        <pc:grpChg chg="add del mod">
          <ac:chgData name="kaelan mcgowin" userId="61715dbac123ba2d" providerId="LiveId" clId="{7E7CB3C8-2D88-4BD2-9BD1-D9A3A53D64F0}" dt="2024-12-22T13:36:28.705" v="1899" actId="165"/>
          <ac:grpSpMkLst>
            <pc:docMk/>
            <pc:sldMk cId="1415293658" sldId="298"/>
            <ac:grpSpMk id="15" creationId="{21D43BBA-CFF5-F72B-7827-B1395011E740}"/>
          </ac:grpSpMkLst>
        </pc:grpChg>
        <pc:grpChg chg="add mod">
          <ac:chgData name="kaelan mcgowin" userId="61715dbac123ba2d" providerId="LiveId" clId="{7E7CB3C8-2D88-4BD2-9BD1-D9A3A53D64F0}" dt="2024-12-22T13:37:05.288" v="1909" actId="164"/>
          <ac:grpSpMkLst>
            <pc:docMk/>
            <pc:sldMk cId="1415293658" sldId="298"/>
            <ac:grpSpMk id="38" creationId="{9C4AE252-3185-E85D-FCC2-EECEEAE65706}"/>
          </ac:grpSpMkLst>
        </pc:grpChg>
        <pc:grpChg chg="add mod">
          <ac:chgData name="kaelan mcgowin" userId="61715dbac123ba2d" providerId="LiveId" clId="{7E7CB3C8-2D88-4BD2-9BD1-D9A3A53D64F0}" dt="2024-12-22T13:37:17.971" v="1913"/>
          <ac:grpSpMkLst>
            <pc:docMk/>
            <pc:sldMk cId="1415293658" sldId="298"/>
            <ac:grpSpMk id="39" creationId="{1AF45E1A-2B91-EACB-4721-528539665758}"/>
          </ac:grpSpMkLst>
        </pc:grpChg>
        <pc:grpChg chg="add del mod">
          <ac:chgData name="kaelan mcgowin" userId="61715dbac123ba2d" providerId="LiveId" clId="{7E7CB3C8-2D88-4BD2-9BD1-D9A3A53D64F0}" dt="2024-12-22T13:37:29.986" v="1919" actId="165"/>
          <ac:grpSpMkLst>
            <pc:docMk/>
            <pc:sldMk cId="1415293658" sldId="298"/>
            <ac:grpSpMk id="46" creationId="{18D05D4B-2375-E1C9-FFA2-013734460125}"/>
          </ac:grpSpMkLst>
        </pc:grpChg>
        <pc:grpChg chg="add mod">
          <ac:chgData name="kaelan mcgowin" userId="61715dbac123ba2d" providerId="LiveId" clId="{7E7CB3C8-2D88-4BD2-9BD1-D9A3A53D64F0}" dt="2024-12-22T13:38:05.361" v="1926" actId="164"/>
          <ac:grpSpMkLst>
            <pc:docMk/>
            <pc:sldMk cId="1415293658" sldId="298"/>
            <ac:grpSpMk id="55" creationId="{E4E9D8EE-E97D-344B-AA6E-45F12D721BD0}"/>
          </ac:grpSpMkLst>
        </pc:grpChg>
        <pc:picChg chg="mod">
          <ac:chgData name="kaelan mcgowin" userId="61715dbac123ba2d" providerId="LiveId" clId="{7E7CB3C8-2D88-4BD2-9BD1-D9A3A53D64F0}" dt="2024-12-22T13:35:21.623" v="1881" actId="1076"/>
          <ac:picMkLst>
            <pc:docMk/>
            <pc:sldMk cId="1415293658" sldId="298"/>
            <ac:picMk id="4" creationId="{AEE3D789-32A3-4116-9890-0E86AA0196E0}"/>
          </ac:picMkLst>
        </pc:picChg>
        <pc:cxnChg chg="mod topLvl">
          <ac:chgData name="kaelan mcgowin" userId="61715dbac123ba2d" providerId="LiveId" clId="{7E7CB3C8-2D88-4BD2-9BD1-D9A3A53D64F0}" dt="2024-12-22T13:36:14.634" v="1894" actId="164"/>
          <ac:cxnSpMkLst>
            <pc:docMk/>
            <pc:sldMk cId="1415293658" sldId="298"/>
            <ac:cxnSpMk id="3" creationId="{94910164-F836-06AA-3806-607F98010347}"/>
          </ac:cxnSpMkLst>
        </pc:cxnChg>
        <pc:cxnChg chg="mod topLvl">
          <ac:chgData name="kaelan mcgowin" userId="61715dbac123ba2d" providerId="LiveId" clId="{7E7CB3C8-2D88-4BD2-9BD1-D9A3A53D64F0}" dt="2024-12-22T13:36:14.634" v="1894" actId="164"/>
          <ac:cxnSpMkLst>
            <pc:docMk/>
            <pc:sldMk cId="1415293658" sldId="298"/>
            <ac:cxnSpMk id="5" creationId="{4CDEE26C-BDAA-EFB0-8B0D-06128D5E80B7}"/>
          </ac:cxnSpMkLst>
        </pc:cxnChg>
        <pc:cxnChg chg="mod topLvl">
          <ac:chgData name="kaelan mcgowin" userId="61715dbac123ba2d" providerId="LiveId" clId="{7E7CB3C8-2D88-4BD2-9BD1-D9A3A53D64F0}" dt="2024-12-22T13:36:14.634" v="1894" actId="164"/>
          <ac:cxnSpMkLst>
            <pc:docMk/>
            <pc:sldMk cId="1415293658" sldId="298"/>
            <ac:cxnSpMk id="7" creationId="{A91565AB-CECC-CE79-0116-A5D3C6FD3D41}"/>
          </ac:cxnSpMkLst>
        </pc:cxnChg>
        <pc:cxnChg chg="mod topLvl">
          <ac:chgData name="kaelan mcgowin" userId="61715dbac123ba2d" providerId="LiveId" clId="{7E7CB3C8-2D88-4BD2-9BD1-D9A3A53D64F0}" dt="2024-12-22T13:36:14.634" v="1894" actId="164"/>
          <ac:cxnSpMkLst>
            <pc:docMk/>
            <pc:sldMk cId="1415293658" sldId="298"/>
            <ac:cxnSpMk id="8" creationId="{721A7D46-3545-A0DF-B8E1-F42C1B796E9F}"/>
          </ac:cxnSpMkLst>
        </pc:cxnChg>
        <pc:cxnChg chg="mod topLvl">
          <ac:chgData name="kaelan mcgowin" userId="61715dbac123ba2d" providerId="LiveId" clId="{7E7CB3C8-2D88-4BD2-9BD1-D9A3A53D64F0}" dt="2024-12-22T13:36:14.634" v="1894" actId="164"/>
          <ac:cxnSpMkLst>
            <pc:docMk/>
            <pc:sldMk cId="1415293658" sldId="298"/>
            <ac:cxnSpMk id="9" creationId="{9746F697-5CEE-E778-47BC-C3CFA7F57523}"/>
          </ac:cxnSpMkLst>
        </pc:cxnChg>
        <pc:cxnChg chg="mod topLvl">
          <ac:chgData name="kaelan mcgowin" userId="61715dbac123ba2d" providerId="LiveId" clId="{7E7CB3C8-2D88-4BD2-9BD1-D9A3A53D64F0}" dt="2024-12-22T13:36:14.634" v="1894" actId="164"/>
          <ac:cxnSpMkLst>
            <pc:docMk/>
            <pc:sldMk cId="1415293658" sldId="298"/>
            <ac:cxnSpMk id="10" creationId="{61E32E1A-5160-74E1-20EB-F9C8CD022E57}"/>
          </ac:cxnSpMkLst>
        </pc:cxnChg>
        <pc:cxnChg chg="del mod topLvl">
          <ac:chgData name="kaelan mcgowin" userId="61715dbac123ba2d" providerId="LiveId" clId="{7E7CB3C8-2D88-4BD2-9BD1-D9A3A53D64F0}" dt="2024-12-22T13:36:53.707" v="1907" actId="478"/>
          <ac:cxnSpMkLst>
            <pc:docMk/>
            <pc:sldMk cId="1415293658" sldId="298"/>
            <ac:cxnSpMk id="16" creationId="{8D8AAC0A-86D6-658C-4A25-99F746B474B2}"/>
          </ac:cxnSpMkLst>
        </pc:cxnChg>
        <pc:cxnChg chg="del mod topLvl">
          <ac:chgData name="kaelan mcgowin" userId="61715dbac123ba2d" providerId="LiveId" clId="{7E7CB3C8-2D88-4BD2-9BD1-D9A3A53D64F0}" dt="2024-12-22T13:36:53.707" v="1907" actId="478"/>
          <ac:cxnSpMkLst>
            <pc:docMk/>
            <pc:sldMk cId="1415293658" sldId="298"/>
            <ac:cxnSpMk id="17" creationId="{F0C2585D-B544-F0C3-AD16-C92BBF74A71E}"/>
          </ac:cxnSpMkLst>
        </pc:cxnChg>
        <pc:cxnChg chg="mod topLvl">
          <ac:chgData name="kaelan mcgowin" userId="61715dbac123ba2d" providerId="LiveId" clId="{7E7CB3C8-2D88-4BD2-9BD1-D9A3A53D64F0}" dt="2024-12-22T13:37:05.288" v="1909" actId="164"/>
          <ac:cxnSpMkLst>
            <pc:docMk/>
            <pc:sldMk cId="1415293658" sldId="298"/>
            <ac:cxnSpMk id="18" creationId="{FD357A6A-0F97-4CDA-4260-BE53C62502B6}"/>
          </ac:cxnSpMkLst>
        </pc:cxnChg>
        <pc:cxnChg chg="mod topLvl">
          <ac:chgData name="kaelan mcgowin" userId="61715dbac123ba2d" providerId="LiveId" clId="{7E7CB3C8-2D88-4BD2-9BD1-D9A3A53D64F0}" dt="2024-12-22T13:37:05.288" v="1909" actId="164"/>
          <ac:cxnSpMkLst>
            <pc:docMk/>
            <pc:sldMk cId="1415293658" sldId="298"/>
            <ac:cxnSpMk id="19" creationId="{DDE1DB50-92D4-D050-9F37-0C0A7A152CBB}"/>
          </ac:cxnSpMkLst>
        </pc:cxnChg>
        <pc:cxnChg chg="mod topLvl">
          <ac:chgData name="kaelan mcgowin" userId="61715dbac123ba2d" providerId="LiveId" clId="{7E7CB3C8-2D88-4BD2-9BD1-D9A3A53D64F0}" dt="2024-12-22T13:37:05.288" v="1909" actId="164"/>
          <ac:cxnSpMkLst>
            <pc:docMk/>
            <pc:sldMk cId="1415293658" sldId="298"/>
            <ac:cxnSpMk id="20" creationId="{7D84DDD7-831B-A99A-3CED-EA107A448E6F}"/>
          </ac:cxnSpMkLst>
        </pc:cxnChg>
        <pc:cxnChg chg="mod topLvl">
          <ac:chgData name="kaelan mcgowin" userId="61715dbac123ba2d" providerId="LiveId" clId="{7E7CB3C8-2D88-4BD2-9BD1-D9A3A53D64F0}" dt="2024-12-22T13:37:05.288" v="1909" actId="164"/>
          <ac:cxnSpMkLst>
            <pc:docMk/>
            <pc:sldMk cId="1415293658" sldId="298"/>
            <ac:cxnSpMk id="21" creationId="{C94005F5-937F-706A-9472-E7A52C41D1E1}"/>
          </ac:cxnSpMkLst>
        </pc:cxnChg>
        <pc:cxnChg chg="mod">
          <ac:chgData name="kaelan mcgowin" userId="61715dbac123ba2d" providerId="LiveId" clId="{7E7CB3C8-2D88-4BD2-9BD1-D9A3A53D64F0}" dt="2024-12-22T13:37:17.971" v="1913"/>
          <ac:cxnSpMkLst>
            <pc:docMk/>
            <pc:sldMk cId="1415293658" sldId="298"/>
            <ac:cxnSpMk id="40" creationId="{070DEF4F-4EA9-9372-0591-41A0E4272D08}"/>
          </ac:cxnSpMkLst>
        </pc:cxnChg>
        <pc:cxnChg chg="mod">
          <ac:chgData name="kaelan mcgowin" userId="61715dbac123ba2d" providerId="LiveId" clId="{7E7CB3C8-2D88-4BD2-9BD1-D9A3A53D64F0}" dt="2024-12-22T13:37:17.971" v="1913"/>
          <ac:cxnSpMkLst>
            <pc:docMk/>
            <pc:sldMk cId="1415293658" sldId="298"/>
            <ac:cxnSpMk id="41" creationId="{D512C952-482E-20AD-DDDE-8049C16799D5}"/>
          </ac:cxnSpMkLst>
        </pc:cxnChg>
        <pc:cxnChg chg="mod">
          <ac:chgData name="kaelan mcgowin" userId="61715dbac123ba2d" providerId="LiveId" clId="{7E7CB3C8-2D88-4BD2-9BD1-D9A3A53D64F0}" dt="2024-12-22T13:37:17.971" v="1913"/>
          <ac:cxnSpMkLst>
            <pc:docMk/>
            <pc:sldMk cId="1415293658" sldId="298"/>
            <ac:cxnSpMk id="42" creationId="{C009D42F-D642-8097-8B89-65E1CDE2BFFF}"/>
          </ac:cxnSpMkLst>
        </pc:cxnChg>
        <pc:cxnChg chg="mod">
          <ac:chgData name="kaelan mcgowin" userId="61715dbac123ba2d" providerId="LiveId" clId="{7E7CB3C8-2D88-4BD2-9BD1-D9A3A53D64F0}" dt="2024-12-22T13:37:17.971" v="1913"/>
          <ac:cxnSpMkLst>
            <pc:docMk/>
            <pc:sldMk cId="1415293658" sldId="298"/>
            <ac:cxnSpMk id="43" creationId="{55411D17-B27D-5DE8-BD6D-D7CCC2F366BC}"/>
          </ac:cxnSpMkLst>
        </pc:cxnChg>
        <pc:cxnChg chg="mod">
          <ac:chgData name="kaelan mcgowin" userId="61715dbac123ba2d" providerId="LiveId" clId="{7E7CB3C8-2D88-4BD2-9BD1-D9A3A53D64F0}" dt="2024-12-22T13:37:17.971" v="1913"/>
          <ac:cxnSpMkLst>
            <pc:docMk/>
            <pc:sldMk cId="1415293658" sldId="298"/>
            <ac:cxnSpMk id="44" creationId="{9D5345CB-341F-C5AF-2EF9-A58916B5C8BA}"/>
          </ac:cxnSpMkLst>
        </pc:cxnChg>
        <pc:cxnChg chg="mod">
          <ac:chgData name="kaelan mcgowin" userId="61715dbac123ba2d" providerId="LiveId" clId="{7E7CB3C8-2D88-4BD2-9BD1-D9A3A53D64F0}" dt="2024-12-22T13:37:17.971" v="1913"/>
          <ac:cxnSpMkLst>
            <pc:docMk/>
            <pc:sldMk cId="1415293658" sldId="298"/>
            <ac:cxnSpMk id="45" creationId="{5298C5E0-7621-DFC3-4228-355A7E41E2BE}"/>
          </ac:cxnSpMkLst>
        </pc:cxnChg>
        <pc:cxnChg chg="mod topLvl">
          <ac:chgData name="kaelan mcgowin" userId="61715dbac123ba2d" providerId="LiveId" clId="{7E7CB3C8-2D88-4BD2-9BD1-D9A3A53D64F0}" dt="2024-12-22T13:38:05.361" v="1926" actId="164"/>
          <ac:cxnSpMkLst>
            <pc:docMk/>
            <pc:sldMk cId="1415293658" sldId="298"/>
            <ac:cxnSpMk id="47" creationId="{D2C78C7A-FC95-1B59-438D-2ADAB78C8DDA}"/>
          </ac:cxnSpMkLst>
        </pc:cxnChg>
        <pc:cxnChg chg="mod topLvl">
          <ac:chgData name="kaelan mcgowin" userId="61715dbac123ba2d" providerId="LiveId" clId="{7E7CB3C8-2D88-4BD2-9BD1-D9A3A53D64F0}" dt="2024-12-22T13:38:05.361" v="1926" actId="164"/>
          <ac:cxnSpMkLst>
            <pc:docMk/>
            <pc:sldMk cId="1415293658" sldId="298"/>
            <ac:cxnSpMk id="48" creationId="{7E97B50C-B466-B5E9-8595-F885345A25CF}"/>
          </ac:cxnSpMkLst>
        </pc:cxnChg>
        <pc:cxnChg chg="mod topLvl">
          <ac:chgData name="kaelan mcgowin" userId="61715dbac123ba2d" providerId="LiveId" clId="{7E7CB3C8-2D88-4BD2-9BD1-D9A3A53D64F0}" dt="2024-12-22T13:38:05.361" v="1926" actId="164"/>
          <ac:cxnSpMkLst>
            <pc:docMk/>
            <pc:sldMk cId="1415293658" sldId="298"/>
            <ac:cxnSpMk id="49" creationId="{D37DA29B-EC88-606E-FFAF-507D1DD66D74}"/>
          </ac:cxnSpMkLst>
        </pc:cxnChg>
        <pc:cxnChg chg="mod topLvl">
          <ac:chgData name="kaelan mcgowin" userId="61715dbac123ba2d" providerId="LiveId" clId="{7E7CB3C8-2D88-4BD2-9BD1-D9A3A53D64F0}" dt="2024-12-22T13:38:05.361" v="1926" actId="164"/>
          <ac:cxnSpMkLst>
            <pc:docMk/>
            <pc:sldMk cId="1415293658" sldId="298"/>
            <ac:cxnSpMk id="50" creationId="{E4D1BFD7-A22B-AECA-5750-B62283265E0E}"/>
          </ac:cxnSpMkLst>
        </pc:cxnChg>
        <pc:cxnChg chg="mod topLvl">
          <ac:chgData name="kaelan mcgowin" userId="61715dbac123ba2d" providerId="LiveId" clId="{7E7CB3C8-2D88-4BD2-9BD1-D9A3A53D64F0}" dt="2024-12-22T13:38:05.361" v="1926" actId="164"/>
          <ac:cxnSpMkLst>
            <pc:docMk/>
            <pc:sldMk cId="1415293658" sldId="298"/>
            <ac:cxnSpMk id="51" creationId="{9BDECAD0-CD59-F4A4-D1C5-849F6DCF4529}"/>
          </ac:cxnSpMkLst>
        </pc:cxnChg>
        <pc:cxnChg chg="mod topLvl">
          <ac:chgData name="kaelan mcgowin" userId="61715dbac123ba2d" providerId="LiveId" clId="{7E7CB3C8-2D88-4BD2-9BD1-D9A3A53D64F0}" dt="2024-12-22T13:38:05.361" v="1926" actId="164"/>
          <ac:cxnSpMkLst>
            <pc:docMk/>
            <pc:sldMk cId="1415293658" sldId="298"/>
            <ac:cxnSpMk id="52" creationId="{0FDF1208-6882-3C67-4762-1B91DD2B9E58}"/>
          </ac:cxnSpMkLst>
        </pc:cxnChg>
      </pc:sldChg>
      <pc:sldChg chg="addSp delSp modSp mod modTransition delAnim modAnim">
        <pc:chgData name="kaelan mcgowin" userId="61715dbac123ba2d" providerId="LiveId" clId="{7E7CB3C8-2D88-4BD2-9BD1-D9A3A53D64F0}" dt="2024-12-21T20:48:40.180" v="1482"/>
        <pc:sldMkLst>
          <pc:docMk/>
          <pc:sldMk cId="497070582" sldId="299"/>
        </pc:sldMkLst>
        <pc:spChg chg="add del">
          <ac:chgData name="kaelan mcgowin" userId="61715dbac123ba2d" providerId="LiveId" clId="{7E7CB3C8-2D88-4BD2-9BD1-D9A3A53D64F0}" dt="2024-12-21T17:23:12.420" v="132" actId="478"/>
          <ac:spMkLst>
            <pc:docMk/>
            <pc:sldMk cId="497070582" sldId="299"/>
            <ac:spMk id="2" creationId="{339F9801-2E0F-108D-BA90-B66238FCF361}"/>
          </ac:spMkLst>
        </pc:spChg>
        <pc:spChg chg="add del mod">
          <ac:chgData name="kaelan mcgowin" userId="61715dbac123ba2d" providerId="LiveId" clId="{7E7CB3C8-2D88-4BD2-9BD1-D9A3A53D64F0}" dt="2024-12-21T17:23:12.420" v="132" actId="478"/>
          <ac:spMkLst>
            <pc:docMk/>
            <pc:sldMk cId="497070582" sldId="299"/>
            <ac:spMk id="3" creationId="{04BB4115-750B-7A4C-236A-DE4C59392787}"/>
          </ac:spMkLst>
        </pc:spChg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4227735067" sldId="300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840083161" sldId="301"/>
        </pc:sldMkLst>
      </pc:sldChg>
      <pc:sldChg chg="addSp delSp modSp mod modTransition modAnim">
        <pc:chgData name="kaelan mcgowin" userId="61715dbac123ba2d" providerId="LiveId" clId="{7E7CB3C8-2D88-4BD2-9BD1-D9A3A53D64F0}" dt="2024-12-21T20:48:58.776" v="1483"/>
        <pc:sldMkLst>
          <pc:docMk/>
          <pc:sldMk cId="3106406389" sldId="302"/>
        </pc:sldMkLst>
        <pc:spChg chg="add mod">
          <ac:chgData name="kaelan mcgowin" userId="61715dbac123ba2d" providerId="LiveId" clId="{7E7CB3C8-2D88-4BD2-9BD1-D9A3A53D64F0}" dt="2024-12-21T20:21:18.900" v="1339" actId="1076"/>
          <ac:spMkLst>
            <pc:docMk/>
            <pc:sldMk cId="3106406389" sldId="302"/>
            <ac:spMk id="2" creationId="{C2F70628-3742-E49E-F9AD-3D2CB9390236}"/>
          </ac:spMkLst>
        </pc:spChg>
        <pc:spChg chg="add del">
          <ac:chgData name="kaelan mcgowin" userId="61715dbac123ba2d" providerId="LiveId" clId="{7E7CB3C8-2D88-4BD2-9BD1-D9A3A53D64F0}" dt="2024-12-21T20:21:32.213" v="1341" actId="11529"/>
          <ac:spMkLst>
            <pc:docMk/>
            <pc:sldMk cId="3106406389" sldId="302"/>
            <ac:spMk id="4" creationId="{A0491C8D-075E-15D8-9BC5-9A7DEEE9E737}"/>
          </ac:spMkLst>
        </pc:spChg>
        <pc:spChg chg="add mod">
          <ac:chgData name="kaelan mcgowin" userId="61715dbac123ba2d" providerId="LiveId" clId="{7E7CB3C8-2D88-4BD2-9BD1-D9A3A53D64F0}" dt="2024-12-21T20:22:35.388" v="1349" actId="207"/>
          <ac:spMkLst>
            <pc:docMk/>
            <pc:sldMk cId="3106406389" sldId="302"/>
            <ac:spMk id="5" creationId="{56F5DE24-2351-0AD0-D29C-26C897551213}"/>
          </ac:spMkLst>
        </pc:spChg>
        <pc:spChg chg="add del">
          <ac:chgData name="kaelan mcgowin" userId="61715dbac123ba2d" providerId="LiveId" clId="{7E7CB3C8-2D88-4BD2-9BD1-D9A3A53D64F0}" dt="2024-12-21T20:23:04.688" v="1351" actId="11529"/>
          <ac:spMkLst>
            <pc:docMk/>
            <pc:sldMk cId="3106406389" sldId="302"/>
            <ac:spMk id="7" creationId="{22A2F1F8-98C7-782A-E832-6E8D6733B366}"/>
          </ac:spMkLst>
        </pc:spChg>
        <pc:spChg chg="add mod">
          <ac:chgData name="kaelan mcgowin" userId="61715dbac123ba2d" providerId="LiveId" clId="{7E7CB3C8-2D88-4BD2-9BD1-D9A3A53D64F0}" dt="2024-12-21T20:24:12.796" v="1366" actId="208"/>
          <ac:spMkLst>
            <pc:docMk/>
            <pc:sldMk cId="3106406389" sldId="302"/>
            <ac:spMk id="8" creationId="{83FE2FFF-64FD-B8C7-8A6A-154D6CB99B6F}"/>
          </ac:spMkLst>
        </pc:spChg>
        <pc:spChg chg="add mod">
          <ac:chgData name="kaelan mcgowin" userId="61715dbac123ba2d" providerId="LiveId" clId="{7E7CB3C8-2D88-4BD2-9BD1-D9A3A53D64F0}" dt="2024-12-21T20:24:38.355" v="1373" actId="208"/>
          <ac:spMkLst>
            <pc:docMk/>
            <pc:sldMk cId="3106406389" sldId="302"/>
            <ac:spMk id="9" creationId="{0AF3B8A6-3D85-0774-DC02-82A25317EB16}"/>
          </ac:spMkLst>
        </pc:spChg>
        <pc:spChg chg="add mod">
          <ac:chgData name="kaelan mcgowin" userId="61715dbac123ba2d" providerId="LiveId" clId="{7E7CB3C8-2D88-4BD2-9BD1-D9A3A53D64F0}" dt="2024-12-21T20:24:42.518" v="1375"/>
          <ac:spMkLst>
            <pc:docMk/>
            <pc:sldMk cId="3106406389" sldId="302"/>
            <ac:spMk id="10" creationId="{E8F728C7-7F32-6D31-24D4-10BD4FDE6971}"/>
          </ac:spMkLst>
        </pc:spChg>
        <pc:spChg chg="add mod">
          <ac:chgData name="kaelan mcgowin" userId="61715dbac123ba2d" providerId="LiveId" clId="{7E7CB3C8-2D88-4BD2-9BD1-D9A3A53D64F0}" dt="2024-12-21T20:25:12.852" v="1383" actId="1076"/>
          <ac:spMkLst>
            <pc:docMk/>
            <pc:sldMk cId="3106406389" sldId="302"/>
            <ac:spMk id="11" creationId="{C4070E08-E369-57FC-15DF-C9E4ED5CFD3C}"/>
          </ac:spMkLst>
        </pc:spChg>
        <pc:spChg chg="add mod">
          <ac:chgData name="kaelan mcgowin" userId="61715dbac123ba2d" providerId="LiveId" clId="{7E7CB3C8-2D88-4BD2-9BD1-D9A3A53D64F0}" dt="2024-12-21T20:25:01.844" v="1379" actId="1076"/>
          <ac:spMkLst>
            <pc:docMk/>
            <pc:sldMk cId="3106406389" sldId="302"/>
            <ac:spMk id="12" creationId="{1322D5B1-511F-9330-840C-C898BCE4682B}"/>
          </ac:spMkLst>
        </pc:spChg>
        <pc:spChg chg="add mod">
          <ac:chgData name="kaelan mcgowin" userId="61715dbac123ba2d" providerId="LiveId" clId="{7E7CB3C8-2D88-4BD2-9BD1-D9A3A53D64F0}" dt="2024-12-21T20:26:22.527" v="1400"/>
          <ac:spMkLst>
            <pc:docMk/>
            <pc:sldMk cId="3106406389" sldId="302"/>
            <ac:spMk id="13" creationId="{ECAB4F70-5A8D-918D-8FC0-97C939884EC9}"/>
          </ac:spMkLst>
        </pc:spChg>
        <pc:picChg chg="mod">
          <ac:chgData name="kaelan mcgowin" userId="61715dbac123ba2d" providerId="LiveId" clId="{7E7CB3C8-2D88-4BD2-9BD1-D9A3A53D64F0}" dt="2024-12-21T17:11:05.903" v="1" actId="1076"/>
          <ac:picMkLst>
            <pc:docMk/>
            <pc:sldMk cId="3106406389" sldId="302"/>
            <ac:picMk id="18" creationId="{D594DE32-50A1-2DF0-65AE-AD6F8E9A2D94}"/>
          </ac:picMkLst>
        </pc:picChg>
        <pc:picChg chg="mod">
          <ac:chgData name="kaelan mcgowin" userId="61715dbac123ba2d" providerId="LiveId" clId="{7E7CB3C8-2D88-4BD2-9BD1-D9A3A53D64F0}" dt="2024-12-21T17:11:05.903" v="1" actId="1076"/>
          <ac:picMkLst>
            <pc:docMk/>
            <pc:sldMk cId="3106406389" sldId="302"/>
            <ac:picMk id="20" creationId="{EFB919D7-382B-F3C5-E915-D11442830407}"/>
          </ac:picMkLst>
        </pc:picChg>
        <pc:picChg chg="mod">
          <ac:chgData name="kaelan mcgowin" userId="61715dbac123ba2d" providerId="LiveId" clId="{7E7CB3C8-2D88-4BD2-9BD1-D9A3A53D64F0}" dt="2024-12-21T20:25:04.480" v="1381" actId="1076"/>
          <ac:picMkLst>
            <pc:docMk/>
            <pc:sldMk cId="3106406389" sldId="302"/>
            <ac:picMk id="22" creationId="{74F48606-FEF3-B165-5616-DE1570ECEFEE}"/>
          </ac:picMkLst>
        </pc:picChg>
      </pc:sldChg>
      <pc:sldChg chg="addSp delSp modSp mod modTransition modAnim">
        <pc:chgData name="kaelan mcgowin" userId="61715dbac123ba2d" providerId="LiveId" clId="{7E7CB3C8-2D88-4BD2-9BD1-D9A3A53D64F0}" dt="2024-12-21T20:55:19.189" v="1620"/>
        <pc:sldMkLst>
          <pc:docMk/>
          <pc:sldMk cId="3756817448" sldId="303"/>
        </pc:sldMkLst>
        <pc:spChg chg="add mod">
          <ac:chgData name="kaelan mcgowin" userId="61715dbac123ba2d" providerId="LiveId" clId="{7E7CB3C8-2D88-4BD2-9BD1-D9A3A53D64F0}" dt="2024-12-21T20:14:32.879" v="1325" actId="20577"/>
          <ac:spMkLst>
            <pc:docMk/>
            <pc:sldMk cId="3756817448" sldId="303"/>
            <ac:spMk id="4" creationId="{AB4F27FE-7807-C438-C311-D9E43BF4F2C5}"/>
          </ac:spMkLst>
        </pc:spChg>
        <pc:spChg chg="add mod">
          <ac:chgData name="kaelan mcgowin" userId="61715dbac123ba2d" providerId="LiveId" clId="{7E7CB3C8-2D88-4BD2-9BD1-D9A3A53D64F0}" dt="2024-12-21T20:51:47.673" v="1538" actId="1038"/>
          <ac:spMkLst>
            <pc:docMk/>
            <pc:sldMk cId="3756817448" sldId="303"/>
            <ac:spMk id="7" creationId="{51232CA4-5C25-7515-E898-FF5320274577}"/>
          </ac:spMkLst>
        </pc:spChg>
        <pc:spChg chg="add mod">
          <ac:chgData name="kaelan mcgowin" userId="61715dbac123ba2d" providerId="LiveId" clId="{7E7CB3C8-2D88-4BD2-9BD1-D9A3A53D64F0}" dt="2024-12-21T20:51:07.928" v="1515"/>
          <ac:spMkLst>
            <pc:docMk/>
            <pc:sldMk cId="3756817448" sldId="303"/>
            <ac:spMk id="11" creationId="{FD7F862F-4E3E-62F7-41C8-7B8A7F9297C2}"/>
          </ac:spMkLst>
        </pc:spChg>
        <pc:spChg chg="add mod ord">
          <ac:chgData name="kaelan mcgowin" userId="61715dbac123ba2d" providerId="LiveId" clId="{7E7CB3C8-2D88-4BD2-9BD1-D9A3A53D64F0}" dt="2024-12-21T20:54:00.212" v="1595" actId="1076"/>
          <ac:spMkLst>
            <pc:docMk/>
            <pc:sldMk cId="3756817448" sldId="303"/>
            <ac:spMk id="12" creationId="{A5C13043-61E2-7EA9-0C01-DBFBB26DA7DE}"/>
          </ac:spMkLst>
        </pc:spChg>
        <pc:grpChg chg="add del mod">
          <ac:chgData name="kaelan mcgowin" userId="61715dbac123ba2d" providerId="LiveId" clId="{7E7CB3C8-2D88-4BD2-9BD1-D9A3A53D64F0}" dt="2024-12-21T20:29:23.756" v="1413" actId="165"/>
          <ac:grpSpMkLst>
            <pc:docMk/>
            <pc:sldMk cId="3756817448" sldId="303"/>
            <ac:grpSpMk id="2" creationId="{AFC1FE80-7B72-1560-96B0-D7A446718DC6}"/>
          </ac:grpSpMkLst>
        </pc:grpChg>
        <pc:grpChg chg="add mod">
          <ac:chgData name="kaelan mcgowin" userId="61715dbac123ba2d" providerId="LiveId" clId="{7E7CB3C8-2D88-4BD2-9BD1-D9A3A53D64F0}" dt="2024-12-21T20:50:48.540" v="1500" actId="164"/>
          <ac:grpSpMkLst>
            <pc:docMk/>
            <pc:sldMk cId="3756817448" sldId="303"/>
            <ac:grpSpMk id="8" creationId="{E476C1F5-64F6-CBAD-156A-7942B535F13B}"/>
          </ac:grpSpMkLst>
        </pc:grpChg>
        <pc:grpChg chg="add mod">
          <ac:chgData name="kaelan mcgowin" userId="61715dbac123ba2d" providerId="LiveId" clId="{7E7CB3C8-2D88-4BD2-9BD1-D9A3A53D64F0}" dt="2024-12-21T20:51:47.673" v="1538" actId="1038"/>
          <ac:grpSpMkLst>
            <pc:docMk/>
            <pc:sldMk cId="3756817448" sldId="303"/>
            <ac:grpSpMk id="9" creationId="{C94EAF12-50F0-1FAD-BACE-2060F46C0EF7}"/>
          </ac:grpSpMkLst>
        </pc:grpChg>
        <pc:picChg chg="add mod">
          <ac:chgData name="kaelan mcgowin" userId="61715dbac123ba2d" providerId="LiveId" clId="{7E7CB3C8-2D88-4BD2-9BD1-D9A3A53D64F0}" dt="2024-12-21T20:51:07.928" v="1515"/>
          <ac:picMkLst>
            <pc:docMk/>
            <pc:sldMk cId="3756817448" sldId="303"/>
            <ac:picMk id="10" creationId="{621F7AB8-E8F4-E508-3605-640D0565E8CB}"/>
          </ac:picMkLst>
        </pc:picChg>
        <pc:picChg chg="add mod topLvl">
          <ac:chgData name="kaelan mcgowin" userId="61715dbac123ba2d" providerId="LiveId" clId="{7E7CB3C8-2D88-4BD2-9BD1-D9A3A53D64F0}" dt="2024-12-21T20:53:35.954" v="1561" actId="1076"/>
          <ac:picMkLst>
            <pc:docMk/>
            <pc:sldMk cId="3756817448" sldId="303"/>
            <ac:picMk id="1026" creationId="{EB434167-354E-5625-7729-219927EB9A74}"/>
          </ac:picMkLst>
        </pc:picChg>
        <pc:picChg chg="add del mod topLvl">
          <ac:chgData name="kaelan mcgowin" userId="61715dbac123ba2d" providerId="LiveId" clId="{7E7CB3C8-2D88-4BD2-9BD1-D9A3A53D64F0}" dt="2024-12-21T20:51:47.673" v="1538" actId="1038"/>
          <ac:picMkLst>
            <pc:docMk/>
            <pc:sldMk cId="3756817448" sldId="303"/>
            <ac:picMk id="1028" creationId="{E2739506-589E-F045-D444-AB6C600B8CD4}"/>
          </ac:picMkLst>
        </pc:picChg>
      </pc:sldChg>
    </pc:docChg>
  </pc:docChgLst>
  <pc:docChgLst>
    <pc:chgData name="Lim Kelvin" userId="624f6ae12bb7b72b" providerId="LiveId" clId="{6185FF2B-8036-4105-8ADB-9F469B424A73}"/>
    <pc:docChg chg="undo redo custSel addSld delSld modSld sldOrd">
      <pc:chgData name="Lim Kelvin" userId="624f6ae12bb7b72b" providerId="LiveId" clId="{6185FF2B-8036-4105-8ADB-9F469B424A73}" dt="2024-12-21T12:17:00.294" v="2404" actId="1076"/>
      <pc:docMkLst>
        <pc:docMk/>
      </pc:docMkLst>
      <pc:sldChg chg="addSp delSp modSp new del mod">
        <pc:chgData name="Lim Kelvin" userId="624f6ae12bb7b72b" providerId="LiveId" clId="{6185FF2B-8036-4105-8ADB-9F469B424A73}" dt="2024-12-20T09:51:45.001" v="99" actId="47"/>
        <pc:sldMkLst>
          <pc:docMk/>
          <pc:sldMk cId="3315231114" sldId="256"/>
        </pc:sldMkLst>
      </pc:sldChg>
      <pc:sldChg chg="modSp add del">
        <pc:chgData name="Lim Kelvin" userId="624f6ae12bb7b72b" providerId="LiveId" clId="{6185FF2B-8036-4105-8ADB-9F469B424A73}" dt="2024-12-20T09:52:09.575" v="101" actId="47"/>
        <pc:sldMkLst>
          <pc:docMk/>
          <pc:sldMk cId="1158364099" sldId="257"/>
        </pc:sldMkLst>
      </pc:sldChg>
      <pc:sldChg chg="add del">
        <pc:chgData name="Lim Kelvin" userId="624f6ae12bb7b72b" providerId="LiveId" clId="{6185FF2B-8036-4105-8ADB-9F469B424A73}" dt="2024-12-20T09:49:18.183" v="76" actId="47"/>
        <pc:sldMkLst>
          <pc:docMk/>
          <pc:sldMk cId="4281617089" sldId="257"/>
        </pc:sldMkLst>
      </pc:sldChg>
      <pc:sldChg chg="add del">
        <pc:chgData name="Lim Kelvin" userId="624f6ae12bb7b72b" providerId="LiveId" clId="{6185FF2B-8036-4105-8ADB-9F469B424A73}" dt="2024-12-20T09:49:18.809" v="77" actId="47"/>
        <pc:sldMkLst>
          <pc:docMk/>
          <pc:sldMk cId="540693040" sldId="258"/>
        </pc:sldMkLst>
      </pc:sldChg>
      <pc:sldChg chg="modSp add del mod">
        <pc:chgData name="Lim Kelvin" userId="624f6ae12bb7b72b" providerId="LiveId" clId="{6185FF2B-8036-4105-8ADB-9F469B424A73}" dt="2024-12-20T09:53:54.247" v="104" actId="47"/>
        <pc:sldMkLst>
          <pc:docMk/>
          <pc:sldMk cId="2187523123" sldId="258"/>
        </pc:sldMkLst>
      </pc:sldChg>
      <pc:sldChg chg="add del">
        <pc:chgData name="Lim Kelvin" userId="624f6ae12bb7b72b" providerId="LiveId" clId="{6185FF2B-8036-4105-8ADB-9F469B424A73}" dt="2024-12-20T09:49:19.518" v="78" actId="47"/>
        <pc:sldMkLst>
          <pc:docMk/>
          <pc:sldMk cId="578753740" sldId="259"/>
        </pc:sldMkLst>
      </pc:sldChg>
      <pc:sldChg chg="modSp add del mod modAnim">
        <pc:chgData name="Lim Kelvin" userId="624f6ae12bb7b72b" providerId="LiveId" clId="{6185FF2B-8036-4105-8ADB-9F469B424A73}" dt="2024-12-20T10:14:36.856" v="195" actId="47"/>
        <pc:sldMkLst>
          <pc:docMk/>
          <pc:sldMk cId="3587506800" sldId="259"/>
        </pc:sldMkLst>
      </pc:sldChg>
      <pc:sldChg chg="addSp delSp modSp new del mod ord setBg addAnim delAnim modAnim">
        <pc:chgData name="Lim Kelvin" userId="624f6ae12bb7b72b" providerId="LiveId" clId="{6185FF2B-8036-4105-8ADB-9F469B424A73}" dt="2024-12-20T10:48:57.047" v="267" actId="47"/>
        <pc:sldMkLst>
          <pc:docMk/>
          <pc:sldMk cId="483496897" sldId="260"/>
        </pc:sldMkLst>
      </pc:sldChg>
      <pc:sldChg chg="add del">
        <pc:chgData name="Lim Kelvin" userId="624f6ae12bb7b72b" providerId="LiveId" clId="{6185FF2B-8036-4105-8ADB-9F469B424A73}" dt="2024-12-20T10:00:23.171" v="114" actId="47"/>
        <pc:sldMkLst>
          <pc:docMk/>
          <pc:sldMk cId="2735575628" sldId="26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325574512" sldId="261"/>
        </pc:sldMkLst>
      </pc:sldChg>
      <pc:sldChg chg="add del">
        <pc:chgData name="Lim Kelvin" userId="624f6ae12bb7b72b" providerId="LiveId" clId="{6185FF2B-8036-4105-8ADB-9F469B424A73}" dt="2024-12-20T10:14:21.062" v="192" actId="47"/>
        <pc:sldMkLst>
          <pc:docMk/>
          <pc:sldMk cId="3255080514" sldId="261"/>
        </pc:sldMkLst>
      </pc:sldChg>
      <pc:sldChg chg="addSp modSp new del mod">
        <pc:chgData name="Lim Kelvin" userId="624f6ae12bb7b72b" providerId="LiveId" clId="{6185FF2B-8036-4105-8ADB-9F469B424A73}" dt="2024-12-20T10:52:54.264" v="298" actId="47"/>
        <pc:sldMkLst>
          <pc:docMk/>
          <pc:sldMk cId="4199047291" sldId="261"/>
        </pc:sldMkLst>
      </pc:sldChg>
      <pc:sldChg chg="new del">
        <pc:chgData name="Lim Kelvin" userId="624f6ae12bb7b72b" providerId="LiveId" clId="{6185FF2B-8036-4105-8ADB-9F469B424A73}" dt="2024-12-20T10:52:54.754" v="299" actId="47"/>
        <pc:sldMkLst>
          <pc:docMk/>
          <pc:sldMk cId="226735552" sldId="262"/>
        </pc:sldMkLst>
      </pc:sldChg>
      <pc:sldChg chg="add del">
        <pc:chgData name="Lim Kelvin" userId="624f6ae12bb7b72b" providerId="LiveId" clId="{6185FF2B-8036-4105-8ADB-9F469B424A73}" dt="2024-12-20T10:14:21.624" v="193" actId="47"/>
        <pc:sldMkLst>
          <pc:docMk/>
          <pc:sldMk cId="1738595150" sldId="262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19534504" sldId="262"/>
        </pc:sldMkLst>
      </pc:sldChg>
      <pc:sldChg chg="add del">
        <pc:chgData name="Lim Kelvin" userId="624f6ae12bb7b72b" providerId="LiveId" clId="{6185FF2B-8036-4105-8ADB-9F469B424A73}" dt="2024-12-20T10:15:33.587" v="203" actId="47"/>
        <pc:sldMkLst>
          <pc:docMk/>
          <pc:sldMk cId="2982929330" sldId="262"/>
        </pc:sldMkLst>
      </pc:sldChg>
      <pc:sldChg chg="addSp delSp modSp add del mod modAnim">
        <pc:chgData name="Lim Kelvin" userId="624f6ae12bb7b72b" providerId="LiveId" clId="{6185FF2B-8036-4105-8ADB-9F469B424A73}" dt="2024-12-20T10:58:15.012" v="311" actId="47"/>
        <pc:sldMkLst>
          <pc:docMk/>
          <pc:sldMk cId="2218909094" sldId="263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3010042580" sldId="263"/>
        </pc:sldMkLst>
      </pc:sldChg>
      <pc:sldChg chg="add del">
        <pc:chgData name="Lim Kelvin" userId="624f6ae12bb7b72b" providerId="LiveId" clId="{6185FF2B-8036-4105-8ADB-9F469B424A73}" dt="2024-12-20T10:14:22.125" v="194" actId="47"/>
        <pc:sldMkLst>
          <pc:docMk/>
          <pc:sldMk cId="3746638068" sldId="263"/>
        </pc:sldMkLst>
      </pc:sldChg>
      <pc:sldChg chg="addSp delSp modSp add mod setBg modAnim">
        <pc:chgData name="Lim Kelvin" userId="624f6ae12bb7b72b" providerId="LiveId" clId="{6185FF2B-8036-4105-8ADB-9F469B424A73}" dt="2024-12-20T13:10:29.169" v="1926" actId="1076"/>
        <pc:sldMkLst>
          <pc:docMk/>
          <pc:sldMk cId="1143890734" sldId="264"/>
        </pc:sldMkLst>
        <pc:spChg chg="add mod">
          <ac:chgData name="Lim Kelvin" userId="624f6ae12bb7b72b" providerId="LiveId" clId="{6185FF2B-8036-4105-8ADB-9F469B424A73}" dt="2024-12-20T13:10:29.169" v="1926" actId="1076"/>
          <ac:spMkLst>
            <pc:docMk/>
            <pc:sldMk cId="1143890734" sldId="264"/>
            <ac:spMk id="8" creationId="{CF0CDDE1-DCAB-4918-81F6-0C7ACEA234E4}"/>
          </ac:spMkLst>
        </pc:spChg>
        <pc:spChg chg="add mod">
          <ac:chgData name="Lim Kelvin" userId="624f6ae12bb7b72b" providerId="LiveId" clId="{6185FF2B-8036-4105-8ADB-9F469B424A73}" dt="2024-12-20T11:20:04.837" v="625" actId="404"/>
          <ac:spMkLst>
            <pc:docMk/>
            <pc:sldMk cId="1143890734" sldId="264"/>
            <ac:spMk id="9" creationId="{3982AA79-3077-4A2B-9E68-884F6EE32998}"/>
          </ac:spMkLst>
        </pc:spChg>
        <pc:picChg chg="add mod ord modVis">
          <ac:chgData name="Lim Kelvin" userId="624f6ae12bb7b72b" providerId="LiveId" clId="{6185FF2B-8036-4105-8ADB-9F469B424A73}" dt="2024-12-20T11:18:25.102" v="597" actId="1076"/>
          <ac:picMkLst>
            <pc:docMk/>
            <pc:sldMk cId="1143890734" sldId="264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434756073" sldId="264"/>
        </pc:sldMkLst>
      </pc:sldChg>
      <pc:sldChg chg="add del">
        <pc:chgData name="Lim Kelvin" userId="624f6ae12bb7b72b" providerId="LiveId" clId="{6185FF2B-8036-4105-8ADB-9F469B424A73}" dt="2024-12-20T10:08:25.404" v="145" actId="47"/>
        <pc:sldMkLst>
          <pc:docMk/>
          <pc:sldMk cId="3509892857" sldId="264"/>
        </pc:sldMkLst>
      </pc:sldChg>
      <pc:sldChg chg="add del">
        <pc:chgData name="Lim Kelvin" userId="624f6ae12bb7b72b" providerId="LiveId" clId="{6185FF2B-8036-4105-8ADB-9F469B424A73}" dt="2024-12-20T11:10:58.258" v="435" actId="47"/>
        <pc:sldMkLst>
          <pc:docMk/>
          <pc:sldMk cId="1270336134" sldId="265"/>
        </pc:sldMkLst>
      </pc:sldChg>
      <pc:sldChg chg="addSp delSp modSp add del mod">
        <pc:chgData name="Lim Kelvin" userId="624f6ae12bb7b72b" providerId="LiveId" clId="{6185FF2B-8036-4105-8ADB-9F469B424A73}" dt="2024-12-20T11:09:02.036" v="422" actId="47"/>
        <pc:sldMkLst>
          <pc:docMk/>
          <pc:sldMk cId="2208349246" sldId="265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54441375" sldId="265"/>
        </pc:sldMkLst>
      </pc:sldChg>
      <pc:sldChg chg="add del">
        <pc:chgData name="Lim Kelvin" userId="624f6ae12bb7b72b" providerId="LiveId" clId="{6185FF2B-8036-4105-8ADB-9F469B424A73}" dt="2024-12-20T11:10:39.696" v="431" actId="47"/>
        <pc:sldMkLst>
          <pc:docMk/>
          <pc:sldMk cId="1307730865" sldId="266"/>
        </pc:sldMkLst>
      </pc:sldChg>
      <pc:sldChg chg="addSp delSp modSp add mod modTransition modAnim">
        <pc:chgData name="Lim Kelvin" userId="624f6ae12bb7b72b" providerId="LiveId" clId="{6185FF2B-8036-4105-8ADB-9F469B424A73}" dt="2024-12-20T12:41:52.046" v="1508" actId="1076"/>
        <pc:sldMkLst>
          <pc:docMk/>
          <pc:sldMk cId="1723996530" sldId="266"/>
        </pc:sldMkLst>
        <pc:spChg chg="add del mod">
          <ac:chgData name="Lim Kelvin" userId="624f6ae12bb7b72b" providerId="LiveId" clId="{6185FF2B-8036-4105-8ADB-9F469B424A73}" dt="2024-12-20T12:41:44.091" v="1505" actId="1076"/>
          <ac:spMkLst>
            <pc:docMk/>
            <pc:sldMk cId="1723996530" sldId="266"/>
            <ac:spMk id="2" creationId="{B1B2B459-64A6-4D1D-B698-857A7E6A138B}"/>
          </ac:spMkLst>
        </pc:spChg>
        <pc:spChg chg="add mod">
          <ac:chgData name="Lim Kelvin" userId="624f6ae12bb7b72b" providerId="LiveId" clId="{6185FF2B-8036-4105-8ADB-9F469B424A73}" dt="2024-12-20T12:41:52.046" v="1508" actId="1076"/>
          <ac:spMkLst>
            <pc:docMk/>
            <pc:sldMk cId="1723996530" sldId="266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0T12:41:47.508" v="1507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1:09:02.231" v="423" actId="47"/>
        <pc:sldMkLst>
          <pc:docMk/>
          <pc:sldMk cId="3234384307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25475700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540736647" sldId="267"/>
        </pc:sldMkLst>
      </pc:sldChg>
      <pc:sldChg chg="add del">
        <pc:chgData name="Lim Kelvin" userId="624f6ae12bb7b72b" providerId="LiveId" clId="{6185FF2B-8036-4105-8ADB-9F469B424A73}" dt="2024-12-20T11:10:40.304" v="432" actId="47"/>
        <pc:sldMkLst>
          <pc:docMk/>
          <pc:sldMk cId="1796429759" sldId="267"/>
        </pc:sldMkLst>
      </pc:sldChg>
      <pc:sldChg chg="addSp modSp add del mod modTransition">
        <pc:chgData name="Lim Kelvin" userId="624f6ae12bb7b72b" providerId="LiveId" clId="{6185FF2B-8036-4105-8ADB-9F469B424A73}" dt="2024-12-20T12:37:08.120" v="1428" actId="47"/>
        <pc:sldMkLst>
          <pc:docMk/>
          <pc:sldMk cId="3972102905" sldId="267"/>
        </pc:sldMkLst>
      </pc:sldChg>
      <pc:sldChg chg="add del">
        <pc:chgData name="Lim Kelvin" userId="624f6ae12bb7b72b" providerId="LiveId" clId="{6185FF2B-8036-4105-8ADB-9F469B424A73}" dt="2024-12-20T11:09:02.443" v="424" actId="47"/>
        <pc:sldMkLst>
          <pc:docMk/>
          <pc:sldMk cId="4198614409" sldId="267"/>
        </pc:sldMkLst>
      </pc:sldChg>
      <pc:sldChg chg="addSp delSp modSp add del mod modAnim">
        <pc:chgData name="Lim Kelvin" userId="624f6ae12bb7b72b" providerId="LiveId" clId="{6185FF2B-8036-4105-8ADB-9F469B424A73}" dt="2024-12-20T12:19:19.931" v="1250" actId="47"/>
        <pc:sldMkLst>
          <pc:docMk/>
          <pc:sldMk cId="2004098243" sldId="268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77533398" sldId="268"/>
        </pc:sldMkLst>
      </pc:sldChg>
      <pc:sldChg chg="add del">
        <pc:chgData name="Lim Kelvin" userId="624f6ae12bb7b72b" providerId="LiveId" clId="{6185FF2B-8036-4105-8ADB-9F469B424A73}" dt="2024-12-20T11:09:02.637" v="425" actId="47"/>
        <pc:sldMkLst>
          <pc:docMk/>
          <pc:sldMk cId="4031982648" sldId="268"/>
        </pc:sldMkLst>
      </pc:sldChg>
      <pc:sldChg chg="addSp delSp modSp add del mod modTransition modAnim">
        <pc:chgData name="Lim Kelvin" userId="624f6ae12bb7b72b" providerId="LiveId" clId="{6185FF2B-8036-4105-8ADB-9F469B424A73}" dt="2024-12-20T12:45:12.275" v="1535" actId="47"/>
        <pc:sldMkLst>
          <pc:docMk/>
          <pc:sldMk cId="1247168951" sldId="269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848174736" sldId="269"/>
        </pc:sldMkLst>
      </pc:sldChg>
      <pc:sldChg chg="addSp modSp add del mod modTransition setBg">
        <pc:chgData name="Lim Kelvin" userId="624f6ae12bb7b72b" providerId="LiveId" clId="{6185FF2B-8036-4105-8ADB-9F469B424A73}" dt="2024-12-21T12:03:41.390" v="2258" actId="47"/>
        <pc:sldMkLst>
          <pc:docMk/>
          <pc:sldMk cId="1129099684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869720887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510934340" sldId="271"/>
        </pc:sldMkLst>
      </pc:sldChg>
      <pc:sldChg chg="addSp delSp modSp add del mod modTransition">
        <pc:chgData name="Lim Kelvin" userId="624f6ae12bb7b72b" providerId="LiveId" clId="{6185FF2B-8036-4105-8ADB-9F469B424A73}" dt="2024-12-21T12:07:52.536" v="2313" actId="47"/>
        <pc:sldMkLst>
          <pc:docMk/>
          <pc:sldMk cId="3034922883" sldId="271"/>
        </pc:sldMkLst>
        <pc:spChg chg="add del mod">
          <ac:chgData name="Lim Kelvin" userId="624f6ae12bb7b72b" providerId="LiveId" clId="{6185FF2B-8036-4105-8ADB-9F469B424A73}" dt="2024-12-21T11:36:29.065" v="2236" actId="478"/>
          <ac:spMkLst>
            <pc:docMk/>
            <pc:sldMk cId="3034922883" sldId="271"/>
            <ac:spMk id="4" creationId="{078EDD55-E999-45D2-B782-B3AC7F1DE6E4}"/>
          </ac:spMkLst>
        </pc:spChg>
        <pc:spChg chg="add del mod">
          <ac:chgData name="Lim Kelvin" userId="624f6ae12bb7b72b" providerId="LiveId" clId="{6185FF2B-8036-4105-8ADB-9F469B424A73}" dt="2024-12-21T11:37:06.781" v="2240" actId="478"/>
          <ac:spMkLst>
            <pc:docMk/>
            <pc:sldMk cId="3034922883" sldId="271"/>
            <ac:spMk id="7" creationId="{01E5715E-3EE8-4B39-AD4B-8AE240593046}"/>
          </ac:spMkLst>
        </pc:spChg>
        <pc:grpChg chg="add mod">
          <ac:chgData name="Lim Kelvin" userId="624f6ae12bb7b72b" providerId="LiveId" clId="{6185FF2B-8036-4105-8ADB-9F469B424A73}" dt="2024-12-21T11:29:57.815" v="2228" actId="164"/>
          <ac:grpSpMkLst>
            <pc:docMk/>
            <pc:sldMk cId="3034922883" sldId="271"/>
            <ac:grpSpMk id="5" creationId="{63C02F48-843F-41D0-AE77-5251B0FCF2ED}"/>
          </ac:grpSpMkLst>
        </pc:grpChg>
        <pc:picChg chg="add del mod">
          <ac:chgData name="Lim Kelvin" userId="624f6ae12bb7b72b" providerId="LiveId" clId="{6185FF2B-8036-4105-8ADB-9F469B424A73}" dt="2024-12-21T11:37:06.781" v="2240" actId="478"/>
          <ac:picMkLst>
            <pc:docMk/>
            <pc:sldMk cId="3034922883" sldId="271"/>
            <ac:picMk id="3" creationId="{CA32E1E5-DED1-45E2-9301-4AE2B1C012C3}"/>
          </ac:picMkLst>
        </pc:picChg>
        <pc:picChg chg="mod">
          <ac:chgData name="Lim Kelvin" userId="624f6ae12bb7b72b" providerId="LiveId" clId="{6185FF2B-8036-4105-8ADB-9F469B424A73}" dt="2024-12-21T11:29:57.815" v="2228" actId="164"/>
          <ac:picMkLst>
            <pc:docMk/>
            <pc:sldMk cId="3034922883" sldId="271"/>
            <ac:picMk id="6" creationId="{A7404CD2-8F3E-4464-B8C9-80179280227B}"/>
          </ac:picMkLst>
        </pc:picChg>
        <pc:picChg chg="add mod">
          <ac:chgData name="Lim Kelvin" userId="624f6ae12bb7b72b" providerId="LiveId" clId="{6185FF2B-8036-4105-8ADB-9F469B424A73}" dt="2024-12-21T12:02:08.605" v="2252" actId="1076"/>
          <ac:picMkLst>
            <pc:docMk/>
            <pc:sldMk cId="3034922883" sldId="271"/>
            <ac:picMk id="9" creationId="{751478B7-28C4-48C9-A8D7-F3F5067A0F23}"/>
          </ac:picMkLst>
        </pc:picChg>
        <pc:picChg chg="add del mod">
          <ac:chgData name="Lim Kelvin" userId="624f6ae12bb7b72b" providerId="LiveId" clId="{6185FF2B-8036-4105-8ADB-9F469B424A73}" dt="2024-12-21T12:07:49.847" v="2311" actId="21"/>
          <ac:picMkLst>
            <pc:docMk/>
            <pc:sldMk cId="3034922883" sldId="271"/>
            <ac:picMk id="10" creationId="{F4F703FB-8478-4FE0-9029-34A744B81949}"/>
          </ac:picMkLst>
        </pc:picChg>
      </pc:sldChg>
      <pc:sldChg chg="add">
        <pc:chgData name="Lim Kelvin" userId="624f6ae12bb7b72b" providerId="LiveId" clId="{6185FF2B-8036-4105-8ADB-9F469B424A73}" dt="2024-12-20T11:24:50.380" v="725" actId="2890"/>
        <pc:sldMkLst>
          <pc:docMk/>
          <pc:sldMk cId="1456229704" sldId="272"/>
        </pc:sldMkLst>
      </pc:sldChg>
      <pc:sldChg chg="add del">
        <pc:chgData name="Lim Kelvin" userId="624f6ae12bb7b72b" providerId="LiveId" clId="{6185FF2B-8036-4105-8ADB-9F469B424A73}" dt="2024-12-20T11:40:16.979" v="816" actId="47"/>
        <pc:sldMkLst>
          <pc:docMk/>
          <pc:sldMk cId="1563757776" sldId="273"/>
        </pc:sldMkLst>
      </pc:sldChg>
      <pc:sldChg chg="add del">
        <pc:chgData name="Lim Kelvin" userId="624f6ae12bb7b72b" providerId="LiveId" clId="{6185FF2B-8036-4105-8ADB-9F469B424A73}" dt="2024-12-20T11:40:17.328" v="817" actId="47"/>
        <pc:sldMkLst>
          <pc:docMk/>
          <pc:sldMk cId="2975564571" sldId="274"/>
        </pc:sldMkLst>
      </pc:sldChg>
      <pc:sldChg chg="add del">
        <pc:chgData name="Lim Kelvin" userId="624f6ae12bb7b72b" providerId="LiveId" clId="{6185FF2B-8036-4105-8ADB-9F469B424A73}" dt="2024-12-20T11:40:17.671" v="818" actId="47"/>
        <pc:sldMkLst>
          <pc:docMk/>
          <pc:sldMk cId="3593612864" sldId="275"/>
        </pc:sldMkLst>
      </pc:sldChg>
      <pc:sldChg chg="add del">
        <pc:chgData name="Lim Kelvin" userId="624f6ae12bb7b72b" providerId="LiveId" clId="{6185FF2B-8036-4105-8ADB-9F469B424A73}" dt="2024-12-20T12:19:19.447" v="1249" actId="47"/>
        <pc:sldMkLst>
          <pc:docMk/>
          <pc:sldMk cId="1340591836" sldId="276"/>
        </pc:sldMkLst>
      </pc:sldChg>
      <pc:sldChg chg="addSp delSp modSp add mod modTransition delAnim modAnim">
        <pc:chgData name="Lim Kelvin" userId="624f6ae12bb7b72b" providerId="LiveId" clId="{6185FF2B-8036-4105-8ADB-9F469B424A73}" dt="2024-12-20T12:34:14.791" v="1371"/>
        <pc:sldMkLst>
          <pc:docMk/>
          <pc:sldMk cId="2518578374" sldId="277"/>
        </pc:sldMkLst>
        <pc:picChg chg="add mod">
          <ac:chgData name="Lim Kelvin" userId="624f6ae12bb7b72b" providerId="LiveId" clId="{6185FF2B-8036-4105-8ADB-9F469B424A73}" dt="2024-12-20T11:42:38.197" v="835" actId="1076"/>
          <ac:picMkLst>
            <pc:docMk/>
            <pc:sldMk cId="2518578374" sldId="277"/>
            <ac:picMk id="14" creationId="{8DF2CAFA-DE90-4D9B-91F1-3B78DD67F36B}"/>
          </ac:picMkLst>
        </pc:picChg>
        <pc:picChg chg="add mod">
          <ac:chgData name="Lim Kelvin" userId="624f6ae12bb7b72b" providerId="LiveId" clId="{6185FF2B-8036-4105-8ADB-9F469B424A73}" dt="2024-12-20T11:42:36.613" v="834" actId="1076"/>
          <ac:picMkLst>
            <pc:docMk/>
            <pc:sldMk cId="2518578374" sldId="277"/>
            <ac:picMk id="16" creationId="{C907DE97-D72C-4BAA-BA81-C4A3070C54CB}"/>
          </ac:picMkLst>
        </pc:picChg>
      </pc:sldChg>
      <pc:sldChg chg="addSp add mod">
        <pc:chgData name="Lim Kelvin" userId="624f6ae12bb7b72b" providerId="LiveId" clId="{6185FF2B-8036-4105-8ADB-9F469B424A73}" dt="2024-12-20T11:40:52.659" v="819" actId="22"/>
        <pc:sldMkLst>
          <pc:docMk/>
          <pc:sldMk cId="2369203459" sldId="278"/>
        </pc:sldMkLst>
        <pc:picChg chg="add">
          <ac:chgData name="Lim Kelvin" userId="624f6ae12bb7b72b" providerId="LiveId" clId="{6185FF2B-8036-4105-8ADB-9F469B424A73}" dt="2024-12-20T11:40:52.659" v="819" actId="22"/>
          <ac:picMkLst>
            <pc:docMk/>
            <pc:sldMk cId="2369203459" sldId="278"/>
            <ac:picMk id="3" creationId="{D0C0CDAB-C569-493E-BC75-358CF0BED3CB}"/>
          </ac:picMkLst>
        </pc:picChg>
      </pc:sldChg>
      <pc:sldChg chg="addSp delSp modSp add mod ord">
        <pc:chgData name="Lim Kelvin" userId="624f6ae12bb7b72b" providerId="LiveId" clId="{6185FF2B-8036-4105-8ADB-9F469B424A73}" dt="2024-12-20T11:35:20.060" v="783" actId="1076"/>
        <pc:sldMkLst>
          <pc:docMk/>
          <pc:sldMk cId="1384247712" sldId="279"/>
        </pc:sldMkLst>
        <pc:picChg chg="add mod">
          <ac:chgData name="Lim Kelvin" userId="624f6ae12bb7b72b" providerId="LiveId" clId="{6185FF2B-8036-4105-8ADB-9F469B424A73}" dt="2024-12-20T11:35:20.060" v="783" actId="1076"/>
          <ac:picMkLst>
            <pc:docMk/>
            <pc:sldMk cId="1384247712" sldId="279"/>
            <ac:picMk id="4" creationId="{7A34A0DF-1D4E-4AD4-9D01-5D01834EF7D3}"/>
          </ac:picMkLst>
        </pc:picChg>
      </pc:sldChg>
      <pc:sldChg chg="addSp delSp modSp add mod modTransition delAnim modAnim">
        <pc:chgData name="Lim Kelvin" userId="624f6ae12bb7b72b" providerId="LiveId" clId="{6185FF2B-8036-4105-8ADB-9F469B424A73}" dt="2024-12-20T12:33:35.937" v="1362"/>
        <pc:sldMkLst>
          <pc:docMk/>
          <pc:sldMk cId="3101691656" sldId="280"/>
        </pc:sldMkLst>
        <pc:picChg chg="add mod">
          <ac:chgData name="Lim Kelvin" userId="624f6ae12bb7b72b" providerId="LiveId" clId="{6185FF2B-8036-4105-8ADB-9F469B424A73}" dt="2024-12-20T11:43:12.905" v="836" actId="1076"/>
          <ac:picMkLst>
            <pc:docMk/>
            <pc:sldMk cId="3101691656" sldId="280"/>
            <ac:picMk id="3" creationId="{6387D1A8-5FA2-40FC-930B-08B147F459E4}"/>
          </ac:picMkLst>
        </pc:picChg>
        <pc:picChg chg="add mod">
          <ac:chgData name="Lim Kelvin" userId="624f6ae12bb7b72b" providerId="LiveId" clId="{6185FF2B-8036-4105-8ADB-9F469B424A73}" dt="2024-12-20T11:44:04.842" v="845" actId="1076"/>
          <ac:picMkLst>
            <pc:docMk/>
            <pc:sldMk cId="3101691656" sldId="280"/>
            <ac:picMk id="7" creationId="{41FB8F31-EEDD-439D-9A8E-F3EC37F010F2}"/>
          </ac:picMkLst>
        </pc:picChg>
        <pc:picChg chg="add mod">
          <ac:chgData name="Lim Kelvin" userId="624f6ae12bb7b72b" providerId="LiveId" clId="{6185FF2B-8036-4105-8ADB-9F469B424A73}" dt="2024-12-20T11:44:48.826" v="849" actId="1076"/>
          <ac:picMkLst>
            <pc:docMk/>
            <pc:sldMk cId="3101691656" sldId="280"/>
            <ac:picMk id="9" creationId="{08011357-5AC3-43DF-A31A-4533EFA48A08}"/>
          </ac:picMkLst>
        </pc:picChg>
      </pc:sldChg>
      <pc:sldChg chg="addSp add mod ord">
        <pc:chgData name="Lim Kelvin" userId="624f6ae12bb7b72b" providerId="LiveId" clId="{6185FF2B-8036-4105-8ADB-9F469B424A73}" dt="2024-12-20T11:39:49.258" v="813" actId="22"/>
        <pc:sldMkLst>
          <pc:docMk/>
          <pc:sldMk cId="4041111393" sldId="281"/>
        </pc:sldMkLst>
        <pc:picChg chg="add">
          <ac:chgData name="Lim Kelvin" userId="624f6ae12bb7b72b" providerId="LiveId" clId="{6185FF2B-8036-4105-8ADB-9F469B424A73}" dt="2024-12-20T11:39:49.258" v="813" actId="22"/>
          <ac:picMkLst>
            <pc:docMk/>
            <pc:sldMk cId="4041111393" sldId="281"/>
            <ac:picMk id="3" creationId="{EA6AFA09-BA9A-493C-AD4F-FA5B6761558E}"/>
          </ac:picMkLst>
        </pc:picChg>
      </pc:sldChg>
      <pc:sldChg chg="addSp modSp add mod">
        <pc:chgData name="Lim Kelvin" userId="624f6ae12bb7b72b" providerId="LiveId" clId="{6185FF2B-8036-4105-8ADB-9F469B424A73}" dt="2024-12-20T13:11:58.866" v="1960" actId="20577"/>
        <pc:sldMkLst>
          <pc:docMk/>
          <pc:sldMk cId="837402601" sldId="282"/>
        </pc:sldMkLst>
        <pc:spChg chg="add mod">
          <ac:chgData name="Lim Kelvin" userId="624f6ae12bb7b72b" providerId="LiveId" clId="{6185FF2B-8036-4105-8ADB-9F469B424A73}" dt="2024-12-20T13:11:38.235" v="1942" actId="1076"/>
          <ac:spMkLst>
            <pc:docMk/>
            <pc:sldMk cId="837402601" sldId="282"/>
            <ac:spMk id="2" creationId="{ADCFFFB2-871A-4E14-86D1-77103B52DEC2}"/>
          </ac:spMkLst>
        </pc:spChg>
        <pc:spChg chg="add mod">
          <ac:chgData name="Lim Kelvin" userId="624f6ae12bb7b72b" providerId="LiveId" clId="{6185FF2B-8036-4105-8ADB-9F469B424A73}" dt="2024-12-20T13:11:41.804" v="1943" actId="1076"/>
          <ac:spMkLst>
            <pc:docMk/>
            <pc:sldMk cId="837402601" sldId="282"/>
            <ac:spMk id="4" creationId="{A32B303B-BCCA-4F3A-A9F1-8EC884FF60AF}"/>
          </ac:spMkLst>
        </pc:spChg>
        <pc:spChg chg="add mod">
          <ac:chgData name="Lim Kelvin" userId="624f6ae12bb7b72b" providerId="LiveId" clId="{6185FF2B-8036-4105-8ADB-9F469B424A73}" dt="2024-12-20T13:11:58.866" v="1960" actId="20577"/>
          <ac:spMkLst>
            <pc:docMk/>
            <pc:sldMk cId="837402601" sldId="282"/>
            <ac:spMk id="5" creationId="{7E220E55-0BAC-4E98-9865-533015BA4E12}"/>
          </ac:spMkLst>
        </pc:spChg>
        <pc:picChg chg="mod">
          <ac:chgData name="Lim Kelvin" userId="624f6ae12bb7b72b" providerId="LiveId" clId="{6185FF2B-8036-4105-8ADB-9F469B424A73}" dt="2024-12-20T13:08:57.293" v="1922" actId="1076"/>
          <ac:picMkLst>
            <pc:docMk/>
            <pc:sldMk cId="837402601" sldId="282"/>
            <ac:picMk id="6" creationId="{A7404CD2-8F3E-4464-B8C9-80179280227B}"/>
          </ac:picMkLst>
        </pc:picChg>
      </pc:sldChg>
      <pc:sldChg chg="addSp modSp add mod">
        <pc:chgData name="Lim Kelvin" userId="624f6ae12bb7b72b" providerId="LiveId" clId="{6185FF2B-8036-4105-8ADB-9F469B424A73}" dt="2024-12-20T13:15:21.824" v="2016" actId="1076"/>
        <pc:sldMkLst>
          <pc:docMk/>
          <pc:sldMk cId="1657566449" sldId="283"/>
        </pc:sldMkLst>
        <pc:spChg chg="add mod">
          <ac:chgData name="Lim Kelvin" userId="624f6ae12bb7b72b" providerId="LiveId" clId="{6185FF2B-8036-4105-8ADB-9F469B424A73}" dt="2024-12-20T13:15:18.626" v="2015" actId="1076"/>
          <ac:spMkLst>
            <pc:docMk/>
            <pc:sldMk cId="1657566449" sldId="283"/>
            <ac:spMk id="2" creationId="{7EACB083-B790-4FFD-9609-353E621F96F0}"/>
          </ac:spMkLst>
        </pc:spChg>
        <pc:spChg chg="add mod">
          <ac:chgData name="Lim Kelvin" userId="624f6ae12bb7b72b" providerId="LiveId" clId="{6185FF2B-8036-4105-8ADB-9F469B424A73}" dt="2024-12-20T13:15:21.824" v="2016" actId="1076"/>
          <ac:spMkLst>
            <pc:docMk/>
            <pc:sldMk cId="1657566449" sldId="283"/>
            <ac:spMk id="4" creationId="{4E514142-752D-4FB7-988D-5844BA082D22}"/>
          </ac:spMkLst>
        </pc:spChg>
      </pc:sldChg>
      <pc:sldChg chg="addSp delSp modSp add del mod modTransition delAnim">
        <pc:chgData name="Lim Kelvin" userId="624f6ae12bb7b72b" providerId="LiveId" clId="{6185FF2B-8036-4105-8ADB-9F469B424A73}" dt="2024-12-21T12:06:00.824" v="2280" actId="47"/>
        <pc:sldMkLst>
          <pc:docMk/>
          <pc:sldMk cId="336162573" sldId="284"/>
        </pc:sldMkLst>
        <pc:spChg chg="mod">
          <ac:chgData name="Lim Kelvin" userId="624f6ae12bb7b72b" providerId="LiveId" clId="{6185FF2B-8036-4105-8ADB-9F469B424A73}" dt="2024-12-21T12:04:13.292" v="2263" actId="1076"/>
          <ac:spMkLst>
            <pc:docMk/>
            <pc:sldMk cId="336162573" sldId="284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3:48.335" v="2260" actId="1076"/>
          <ac:grpSpMkLst>
            <pc:docMk/>
            <pc:sldMk cId="336162573" sldId="284"/>
            <ac:grpSpMk id="3" creationId="{E0C0600C-C0AE-44F7-8E85-A92F0A67C81A}"/>
          </ac:grpSpMkLst>
        </pc:grpChg>
      </pc:sldChg>
      <pc:sldChg chg="add del">
        <pc:chgData name="Lim Kelvin" userId="624f6ae12bb7b72b" providerId="LiveId" clId="{6185FF2B-8036-4105-8ADB-9F469B424A73}" dt="2024-12-20T12:32:35.290" v="1351" actId="2890"/>
        <pc:sldMkLst>
          <pc:docMk/>
          <pc:sldMk cId="380831839" sldId="284"/>
        </pc:sldMkLst>
      </pc:sldChg>
      <pc:sldChg chg="add del ord">
        <pc:chgData name="Lim Kelvin" userId="624f6ae12bb7b72b" providerId="LiveId" clId="{6185FF2B-8036-4105-8ADB-9F469B424A73}" dt="2024-12-20T11:42:31.856" v="831" actId="47"/>
        <pc:sldMkLst>
          <pc:docMk/>
          <pc:sldMk cId="874144971" sldId="284"/>
        </pc:sldMkLst>
      </pc:sldChg>
      <pc:sldChg chg="add del">
        <pc:chgData name="Lim Kelvin" userId="624f6ae12bb7b72b" providerId="LiveId" clId="{6185FF2B-8036-4105-8ADB-9F469B424A73}" dt="2024-12-20T12:32:35.065" v="1350" actId="2890"/>
        <pc:sldMkLst>
          <pc:docMk/>
          <pc:sldMk cId="329156779" sldId="285"/>
        </pc:sldMkLst>
      </pc:sldChg>
      <pc:sldChg chg="modSp add mod ord modTransition">
        <pc:chgData name="Lim Kelvin" userId="624f6ae12bb7b72b" providerId="LiveId" clId="{6185FF2B-8036-4105-8ADB-9F469B424A73}" dt="2024-12-20T12:43:02.774" v="1516"/>
        <pc:sldMkLst>
          <pc:docMk/>
          <pc:sldMk cId="3037727675" sldId="285"/>
        </pc:sldMkLst>
        <pc:spChg chg="mod">
          <ac:chgData name="Lim Kelvin" userId="624f6ae12bb7b72b" providerId="LiveId" clId="{6185FF2B-8036-4105-8ADB-9F469B424A73}" dt="2024-12-20T12:36:29.100" v="1423" actId="1076"/>
          <ac:spMkLst>
            <pc:docMk/>
            <pc:sldMk cId="3037727675" sldId="285"/>
            <ac:spMk id="3" creationId="{819C909D-ABE3-465D-8925-157212325D64}"/>
          </ac:spMkLst>
        </pc:spChg>
      </pc:sldChg>
      <pc:sldChg chg="modSp add del modTransition modAnim">
        <pc:chgData name="Lim Kelvin" userId="624f6ae12bb7b72b" providerId="LiveId" clId="{6185FF2B-8036-4105-8ADB-9F469B424A73}" dt="2024-12-20T12:39:26.606" v="1466" actId="47"/>
        <pc:sldMkLst>
          <pc:docMk/>
          <pc:sldMk cId="295311320" sldId="286"/>
        </pc:sldMkLst>
      </pc:sldChg>
      <pc:sldChg chg="delSp modSp add mod">
        <pc:chgData name="Lim Kelvin" userId="624f6ae12bb7b72b" providerId="LiveId" clId="{6185FF2B-8036-4105-8ADB-9F469B424A73}" dt="2024-12-20T12:40:53.161" v="1498" actId="1076"/>
        <pc:sldMkLst>
          <pc:docMk/>
          <pc:sldMk cId="3487364187" sldId="286"/>
        </pc:sldMkLst>
        <pc:spChg chg="mod">
          <ac:chgData name="Lim Kelvin" userId="624f6ae12bb7b72b" providerId="LiveId" clId="{6185FF2B-8036-4105-8ADB-9F469B424A73}" dt="2024-12-20T12:40:53.161" v="1498" actId="1076"/>
          <ac:spMkLst>
            <pc:docMk/>
            <pc:sldMk cId="3487364187" sldId="286"/>
            <ac:spMk id="3" creationId="{D818404A-881A-4BE3-B2D0-B65785486226}"/>
          </ac:spMkLst>
        </pc:spChg>
      </pc:sldChg>
      <pc:sldChg chg="addSp delSp modSp add mod modAnim">
        <pc:chgData name="Lim Kelvin" userId="624f6ae12bb7b72b" providerId="LiveId" clId="{6185FF2B-8036-4105-8ADB-9F469B424A73}" dt="2024-12-21T12:14:15.543" v="2379"/>
        <pc:sldMkLst>
          <pc:docMk/>
          <pc:sldMk cId="724306817" sldId="287"/>
        </pc:sldMkLst>
        <pc:spChg chg="add mod">
          <ac:chgData name="Lim Kelvin" userId="624f6ae12bb7b72b" providerId="LiveId" clId="{6185FF2B-8036-4105-8ADB-9F469B424A73}" dt="2024-12-20T12:49:23.845" v="1554" actId="20577"/>
          <ac:spMkLst>
            <pc:docMk/>
            <pc:sldMk cId="724306817" sldId="287"/>
            <ac:spMk id="2" creationId="{9E2B0F12-2182-4317-844B-A16EF0567F09}"/>
          </ac:spMkLst>
        </pc:spChg>
        <pc:spChg chg="add mod">
          <ac:chgData name="Lim Kelvin" userId="624f6ae12bb7b72b" providerId="LiveId" clId="{6185FF2B-8036-4105-8ADB-9F469B424A73}" dt="2024-12-20T13:18:19.639" v="2074" actId="1076"/>
          <ac:spMkLst>
            <pc:docMk/>
            <pc:sldMk cId="724306817" sldId="287"/>
            <ac:spMk id="8" creationId="{C2427407-BA50-444E-897C-F8664524F83E}"/>
          </ac:spMkLst>
        </pc:spChg>
        <pc:spChg chg="add mod">
          <ac:chgData name="Lim Kelvin" userId="624f6ae12bb7b72b" providerId="LiveId" clId="{6185FF2B-8036-4105-8ADB-9F469B424A73}" dt="2024-12-20T13:18:22.420" v="2075" actId="1076"/>
          <ac:spMkLst>
            <pc:docMk/>
            <pc:sldMk cId="724306817" sldId="287"/>
            <ac:spMk id="16" creationId="{1DE1755F-CAA6-44C1-94BF-FC98BC1E923A}"/>
          </ac:spMkLst>
        </pc:spChg>
        <pc:spChg chg="add mod">
          <ac:chgData name="Lim Kelvin" userId="624f6ae12bb7b72b" providerId="LiveId" clId="{6185FF2B-8036-4105-8ADB-9F469B424A73}" dt="2024-12-20T13:18:01.279" v="2072" actId="1076"/>
          <ac:spMkLst>
            <pc:docMk/>
            <pc:sldMk cId="724306817" sldId="287"/>
            <ac:spMk id="17" creationId="{B674EA31-E91C-4FB3-9C3C-AB9728873EE6}"/>
          </ac:spMkLst>
        </pc:spChg>
        <pc:spChg chg="add mod">
          <ac:chgData name="Lim Kelvin" userId="624f6ae12bb7b72b" providerId="LiveId" clId="{6185FF2B-8036-4105-8ADB-9F469B424A73}" dt="2024-12-20T13:19:53.655" v="2163"/>
          <ac:spMkLst>
            <pc:docMk/>
            <pc:sldMk cId="724306817" sldId="287"/>
            <ac:spMk id="21" creationId="{5E9DBC7F-6C23-43EF-A9A5-968A023682A1}"/>
          </ac:spMkLst>
        </pc:spChg>
        <pc:spChg chg="add mod">
          <ac:chgData name="Lim Kelvin" userId="624f6ae12bb7b72b" providerId="LiveId" clId="{6185FF2B-8036-4105-8ADB-9F469B424A73}" dt="2024-12-20T13:20:25.086" v="2172"/>
          <ac:spMkLst>
            <pc:docMk/>
            <pc:sldMk cId="724306817" sldId="287"/>
            <ac:spMk id="22" creationId="{3B60E43D-AD8A-488E-AD1D-FFB737216F1D}"/>
          </ac:spMkLst>
        </pc:spChg>
        <pc:spChg chg="add mod">
          <ac:chgData name="Lim Kelvin" userId="624f6ae12bb7b72b" providerId="LiveId" clId="{6185FF2B-8036-4105-8ADB-9F469B424A73}" dt="2024-12-20T13:20:38.814" v="2194"/>
          <ac:spMkLst>
            <pc:docMk/>
            <pc:sldMk cId="724306817" sldId="287"/>
            <ac:spMk id="23" creationId="{1D3EC47D-9F17-4925-9446-F1F25E5E3CB3}"/>
          </ac:spMkLst>
        </pc:spChg>
        <pc:spChg chg="add mod">
          <ac:chgData name="Lim Kelvin" userId="624f6ae12bb7b72b" providerId="LiveId" clId="{6185FF2B-8036-4105-8ADB-9F469B424A73}" dt="2024-12-20T13:18:27.003" v="2078" actId="1076"/>
          <ac:spMkLst>
            <pc:docMk/>
            <pc:sldMk cId="724306817" sldId="287"/>
            <ac:spMk id="25" creationId="{E54D077B-02D0-443F-ADDE-D7E0F49F54C5}"/>
          </ac:spMkLst>
        </pc:spChg>
        <pc:spChg chg="add mod">
          <ac:chgData name="Lim Kelvin" userId="624f6ae12bb7b72b" providerId="LiveId" clId="{6185FF2B-8036-4105-8ADB-9F469B424A73}" dt="2024-12-20T13:21:10.924" v="2209" actId="14100"/>
          <ac:spMkLst>
            <pc:docMk/>
            <pc:sldMk cId="724306817" sldId="287"/>
            <ac:spMk id="28" creationId="{5E43CF47-45EA-4929-B560-33A814EB8B92}"/>
          </ac:spMkLst>
        </pc:spChg>
        <pc:spChg chg="add mod">
          <ac:chgData name="Lim Kelvin" userId="624f6ae12bb7b72b" providerId="LiveId" clId="{6185FF2B-8036-4105-8ADB-9F469B424A73}" dt="2024-12-20T13:20:50.308" v="2197"/>
          <ac:spMkLst>
            <pc:docMk/>
            <pc:sldMk cId="724306817" sldId="287"/>
            <ac:spMk id="29" creationId="{990049FB-8903-4D0B-8BF8-6CFFF064E2A9}"/>
          </ac:spMkLst>
        </pc:spChg>
        <pc:spChg chg="add mod">
          <ac:chgData name="Lim Kelvin" userId="624f6ae12bb7b72b" providerId="LiveId" clId="{6185FF2B-8036-4105-8ADB-9F469B424A73}" dt="2024-12-20T13:18:32" v="2080" actId="1076"/>
          <ac:spMkLst>
            <pc:docMk/>
            <pc:sldMk cId="724306817" sldId="287"/>
            <ac:spMk id="30" creationId="{0B4CF2EF-405F-43F2-BE0F-AF0E27472A7A}"/>
          </ac:spMkLst>
        </pc:spChg>
        <pc:picChg chg="mod">
          <ac:chgData name="Lim Kelvin" userId="624f6ae12bb7b72b" providerId="LiveId" clId="{6185FF2B-8036-4105-8ADB-9F469B424A73}" dt="2024-12-20T12:43:30.827" v="1521" actId="1076"/>
          <ac:picMkLst>
            <pc:docMk/>
            <pc:sldMk cId="724306817" sldId="287"/>
            <ac:picMk id="6" creationId="{A7404CD2-8F3E-4464-B8C9-80179280227B}"/>
          </ac:picMkLst>
        </pc:picChg>
        <pc:picChg chg="add mod">
          <ac:chgData name="Lim Kelvin" userId="624f6ae12bb7b72b" providerId="LiveId" clId="{6185FF2B-8036-4105-8ADB-9F469B424A73}" dt="2024-12-21T12:12:45.123" v="2351" actId="1076"/>
          <ac:picMkLst>
            <pc:docMk/>
            <pc:sldMk cId="724306817" sldId="287"/>
            <ac:picMk id="10" creationId="{C779A8BD-6BC3-4CA2-B3FA-3611DF7988E7}"/>
          </ac:picMkLst>
        </pc:picChg>
        <pc:picChg chg="add del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2" creationId="{43EF699A-FF27-4593-AF24-B546ECA13A9A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3" creationId="{0CCCA5AA-F9D8-4ADB-83CB-B22D47C49FC9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5" creationId="{6FD69F0C-080F-4E30-9AAD-43088D3CC8E5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9" creationId="{0247ABD2-8AEA-4310-86B7-1F6048599A76}"/>
          </ac:picMkLst>
        </pc:picChg>
        <pc:picChg chg="add mod">
          <ac:chgData name="Lim Kelvin" userId="624f6ae12bb7b72b" providerId="LiveId" clId="{6185FF2B-8036-4105-8ADB-9F469B424A73}" dt="2024-12-21T12:12:50.377" v="2352" actId="1076"/>
          <ac:picMkLst>
            <pc:docMk/>
            <pc:sldMk cId="724306817" sldId="287"/>
            <ac:picMk id="24" creationId="{815A72B3-6B3E-4B6B-B375-A480412DE8E1}"/>
          </ac:picMkLst>
        </pc:picChg>
        <pc:picChg chg="add mod">
          <ac:chgData name="Lim Kelvin" userId="624f6ae12bb7b72b" providerId="LiveId" clId="{6185FF2B-8036-4105-8ADB-9F469B424A73}" dt="2024-12-20T13:18:23.831" v="2077" actId="1076"/>
          <ac:picMkLst>
            <pc:docMk/>
            <pc:sldMk cId="724306817" sldId="287"/>
            <ac:picMk id="27" creationId="{A742BE41-86D3-463C-9C4D-19027C71C7E9}"/>
          </ac:picMkLst>
        </pc:picChg>
      </pc:sldChg>
      <pc:sldChg chg="addSp modSp add del mod">
        <pc:chgData name="Lim Kelvin" userId="624f6ae12bb7b72b" providerId="LiveId" clId="{6185FF2B-8036-4105-8ADB-9F469B424A73}" dt="2024-12-20T12:43:36.491" v="1523" actId="47"/>
        <pc:sldMkLst>
          <pc:docMk/>
          <pc:sldMk cId="4148972653" sldId="288"/>
        </pc:sldMkLst>
      </pc:sldChg>
      <pc:sldChg chg="addSp modSp add mod">
        <pc:chgData name="Lim Kelvin" userId="624f6ae12bb7b72b" providerId="LiveId" clId="{6185FF2B-8036-4105-8ADB-9F469B424A73}" dt="2024-12-20T12:44:02.374" v="1528" actId="1076"/>
        <pc:sldMkLst>
          <pc:docMk/>
          <pc:sldMk cId="117447334" sldId="289"/>
        </pc:sldMkLst>
        <pc:spChg chg="add mod">
          <ac:chgData name="Lim Kelvin" userId="624f6ae12bb7b72b" providerId="LiveId" clId="{6185FF2B-8036-4105-8ADB-9F469B424A73}" dt="2024-12-20T12:44:02.374" v="1528" actId="1076"/>
          <ac:spMkLst>
            <pc:docMk/>
            <pc:sldMk cId="117447334" sldId="289"/>
            <ac:spMk id="3" creationId="{85B5C729-C0B8-4206-9F9A-B801F7FCE63A}"/>
          </ac:spMkLst>
        </pc:spChg>
      </pc:sldChg>
      <pc:sldChg chg="modSp add del mod">
        <pc:chgData name="Lim Kelvin" userId="624f6ae12bb7b72b" providerId="LiveId" clId="{6185FF2B-8036-4105-8ADB-9F469B424A73}" dt="2024-12-21T12:02:56.935" v="2253" actId="47"/>
        <pc:sldMkLst>
          <pc:docMk/>
          <pc:sldMk cId="79213680" sldId="290"/>
        </pc:sldMkLst>
      </pc:sldChg>
      <pc:sldChg chg="addSp delSp modSp add mod ord">
        <pc:chgData name="Lim Kelvin" userId="624f6ae12bb7b72b" providerId="LiveId" clId="{6185FF2B-8036-4105-8ADB-9F469B424A73}" dt="2024-12-20T13:16:02.031" v="2023"/>
        <pc:sldMkLst>
          <pc:docMk/>
          <pc:sldMk cId="1824890281" sldId="291"/>
        </pc:sldMkLst>
        <pc:spChg chg="add mod">
          <ac:chgData name="Lim Kelvin" userId="624f6ae12bb7b72b" providerId="LiveId" clId="{6185FF2B-8036-4105-8ADB-9F469B424A73}" dt="2024-12-20T13:16:02.031" v="2023"/>
          <ac:spMkLst>
            <pc:docMk/>
            <pc:sldMk cId="1824890281" sldId="291"/>
            <ac:spMk id="4" creationId="{FE5D0866-60CC-42D6-8BFD-B669C3100D04}"/>
          </ac:spMkLst>
        </pc:spChg>
      </pc:sldChg>
      <pc:sldChg chg="modSp add mod">
        <pc:chgData name="Lim Kelvin" userId="624f6ae12bb7b72b" providerId="LiveId" clId="{6185FF2B-8036-4105-8ADB-9F469B424A73}" dt="2024-12-20T13:16:42.601" v="2065" actId="404"/>
        <pc:sldMkLst>
          <pc:docMk/>
          <pc:sldMk cId="2499818263" sldId="292"/>
        </pc:sldMkLst>
        <pc:spChg chg="mod">
          <ac:chgData name="Lim Kelvin" userId="624f6ae12bb7b72b" providerId="LiveId" clId="{6185FF2B-8036-4105-8ADB-9F469B424A73}" dt="2024-12-20T13:16:42.601" v="2065" actId="404"/>
          <ac:spMkLst>
            <pc:docMk/>
            <pc:sldMk cId="2499818263" sldId="292"/>
            <ac:spMk id="4" creationId="{FE5D0866-60CC-42D6-8BFD-B669C3100D04}"/>
          </ac:spMkLst>
        </pc:spChg>
      </pc:sldChg>
      <pc:sldChg chg="modSp add del mod modTransition">
        <pc:chgData name="Lim Kelvin" userId="624f6ae12bb7b72b" providerId="LiveId" clId="{6185FF2B-8036-4105-8ADB-9F469B424A73}" dt="2024-12-21T12:07:53.282" v="2314" actId="47"/>
        <pc:sldMkLst>
          <pc:docMk/>
          <pc:sldMk cId="1079871850" sldId="293"/>
        </pc:sldMkLst>
        <pc:picChg chg="mod">
          <ac:chgData name="Lim Kelvin" userId="624f6ae12bb7b72b" providerId="LiveId" clId="{6185FF2B-8036-4105-8ADB-9F469B424A73}" dt="2024-12-21T12:00:56.656" v="2249" actId="1076"/>
          <ac:picMkLst>
            <pc:docMk/>
            <pc:sldMk cId="1079871850" sldId="293"/>
            <ac:picMk id="9" creationId="{751478B7-28C4-48C9-A8D7-F3F5067A0F23}"/>
          </ac:picMkLst>
        </pc:picChg>
      </pc:sldChg>
      <pc:sldChg chg="addSp modSp add del mod">
        <pc:chgData name="Lim Kelvin" userId="624f6ae12bb7b72b" providerId="LiveId" clId="{6185FF2B-8036-4105-8ADB-9F469B424A73}" dt="2024-12-21T12:05:50.059" v="2277" actId="47"/>
        <pc:sldMkLst>
          <pc:docMk/>
          <pc:sldMk cId="3964171758" sldId="294"/>
        </pc:sldMkLst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7" creationId="{23971DAA-655D-4F8D-B08B-8953D4EF6937}"/>
          </ac:spMkLst>
        </pc:spChg>
        <pc:spChg chg="add mod ord">
          <ac:chgData name="Lim Kelvin" userId="624f6ae12bb7b72b" providerId="LiveId" clId="{6185FF2B-8036-4105-8ADB-9F469B424A73}" dt="2024-12-21T12:05:04.763" v="2276" actId="1076"/>
          <ac:spMkLst>
            <pc:docMk/>
            <pc:sldMk cId="3964171758" sldId="294"/>
            <ac:spMk id="8" creationId="{733482E8-D37D-4621-8104-5F64234A327C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4:46.985" v="2272" actId="1076"/>
          <ac:grpSpMkLst>
            <pc:docMk/>
            <pc:sldMk cId="3964171758" sldId="294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6:58.478" v="2300" actId="1076"/>
        <pc:sldMkLst>
          <pc:docMk/>
          <pc:sldMk cId="1220389483" sldId="295"/>
        </pc:sldMkLst>
        <pc:spChg chg="mod">
          <ac:chgData name="Lim Kelvin" userId="624f6ae12bb7b72b" providerId="LiveId" clId="{6185FF2B-8036-4105-8ADB-9F469B424A73}" dt="2024-12-21T12:06:50.615" v="2296" actId="1076"/>
          <ac:spMkLst>
            <pc:docMk/>
            <pc:sldMk cId="1220389483" sldId="295"/>
            <ac:spMk id="2" creationId="{87E43EB5-5994-45AC-879E-7194D387CEAA}"/>
          </ac:spMkLst>
        </pc:spChg>
        <pc:grpChg chg="mod">
          <ac:chgData name="Lim Kelvin" userId="624f6ae12bb7b72b" providerId="LiveId" clId="{6185FF2B-8036-4105-8ADB-9F469B424A73}" dt="2024-12-21T12:06:58.478" v="2300" actId="1076"/>
          <ac:grpSpMkLst>
            <pc:docMk/>
            <pc:sldMk cId="1220389483" sldId="295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7:15.303" v="2304" actId="47"/>
        <pc:sldMkLst>
          <pc:docMk/>
          <pc:sldMk cId="823494367" sldId="296"/>
        </pc:sldMkLst>
        <pc:grpChg chg="mod">
          <ac:chgData name="Lim Kelvin" userId="624f6ae12bb7b72b" providerId="LiveId" clId="{6185FF2B-8036-4105-8ADB-9F469B424A73}" dt="2024-12-21T12:07:12.794" v="2303" actId="1076"/>
          <ac:grpSpMkLst>
            <pc:docMk/>
            <pc:sldMk cId="823494367" sldId="296"/>
            <ac:grpSpMk id="3" creationId="{369A2A2A-E184-4640-A620-09F35BD76C8C}"/>
          </ac:grpSpMkLst>
        </pc:grpChg>
      </pc:sldChg>
      <pc:sldChg chg="addSp delSp modSp add mod ord">
        <pc:chgData name="Lim Kelvin" userId="624f6ae12bb7b72b" providerId="LiveId" clId="{6185FF2B-8036-4105-8ADB-9F469B424A73}" dt="2024-12-21T12:08:30.812" v="2319" actId="14100"/>
        <pc:sldMkLst>
          <pc:docMk/>
          <pc:sldMk cId="2725090165" sldId="296"/>
        </pc:sldMkLst>
        <pc:spChg chg="del">
          <ac:chgData name="Lim Kelvin" userId="624f6ae12bb7b72b" providerId="LiveId" clId="{6185FF2B-8036-4105-8ADB-9F469B424A73}" dt="2024-12-21T12:07:44.412" v="2308" actId="478"/>
          <ac:spMkLst>
            <pc:docMk/>
            <pc:sldMk cId="2725090165" sldId="296"/>
            <ac:spMk id="3" creationId="{85B5C729-C0B8-4206-9F9A-B801F7FCE63A}"/>
          </ac:spMkLst>
        </pc:spChg>
        <pc:picChg chg="add mod">
          <ac:chgData name="Lim Kelvin" userId="624f6ae12bb7b72b" providerId="LiveId" clId="{6185FF2B-8036-4105-8ADB-9F469B424A73}" dt="2024-12-21T12:08:30.812" v="2319" actId="14100"/>
          <ac:picMkLst>
            <pc:docMk/>
            <pc:sldMk cId="2725090165" sldId="296"/>
            <ac:picMk id="4" creationId="{AEE3D789-32A3-4116-9890-0E86AA0196E0}"/>
          </ac:picMkLst>
        </pc:picChg>
      </pc:sldChg>
      <pc:sldChg chg="modSp add del mod">
        <pc:chgData name="Lim Kelvin" userId="624f6ae12bb7b72b" providerId="LiveId" clId="{6185FF2B-8036-4105-8ADB-9F469B424A73}" dt="2024-12-21T12:06:51.416" v="2298" actId="2890"/>
        <pc:sldMkLst>
          <pc:docMk/>
          <pc:sldMk cId="3042663295" sldId="296"/>
        </pc:sldMkLst>
        <pc:spChg chg="mod">
          <ac:chgData name="Lim Kelvin" userId="624f6ae12bb7b72b" providerId="LiveId" clId="{6185FF2B-8036-4105-8ADB-9F469B424A73}" dt="2024-12-21T12:06:50.131" v="2294" actId="1076"/>
          <ac:spMkLst>
            <pc:docMk/>
            <pc:sldMk cId="3042663295" sldId="296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9.829" v="2293" actId="1076"/>
          <ac:spMkLst>
            <pc:docMk/>
            <pc:sldMk cId="3042663295" sldId="296"/>
            <ac:spMk id="7" creationId="{23971DAA-655D-4F8D-B08B-8953D4EF6937}"/>
          </ac:spMkLst>
        </pc:spChg>
      </pc:sldChg>
      <pc:sldChg chg="addSp modSp add mod">
        <pc:chgData name="Lim Kelvin" userId="624f6ae12bb7b72b" providerId="LiveId" clId="{6185FF2B-8036-4105-8ADB-9F469B424A73}" dt="2024-12-21T12:10:08.318" v="2334" actId="1076"/>
        <pc:sldMkLst>
          <pc:docMk/>
          <pc:sldMk cId="2361083677" sldId="297"/>
        </pc:sldMkLst>
        <pc:picChg chg="mod">
          <ac:chgData name="Lim Kelvin" userId="624f6ae12bb7b72b" providerId="LiveId" clId="{6185FF2B-8036-4105-8ADB-9F469B424A73}" dt="2024-12-21T12:10:08.318" v="2334" actId="1076"/>
          <ac:picMkLst>
            <pc:docMk/>
            <pc:sldMk cId="2361083677" sldId="297"/>
            <ac:picMk id="4" creationId="{AEE3D789-32A3-4116-9890-0E86AA0196E0}"/>
          </ac:picMkLst>
        </pc:picChg>
        <pc:picChg chg="add mod">
          <ac:chgData name="Lim Kelvin" userId="624f6ae12bb7b72b" providerId="LiveId" clId="{6185FF2B-8036-4105-8ADB-9F469B424A73}" dt="2024-12-21T12:09:27.965" v="2331" actId="571"/>
          <ac:picMkLst>
            <pc:docMk/>
            <pc:sldMk cId="2361083677" sldId="297"/>
            <ac:picMk id="5" creationId="{0EC64B92-E32B-42F7-9DB0-0F2B1A90259F}"/>
          </ac:picMkLst>
        </pc:picChg>
      </pc:sldChg>
      <pc:sldChg chg="modSp add del mod">
        <pc:chgData name="Lim Kelvin" userId="624f6ae12bb7b72b" providerId="LiveId" clId="{6185FF2B-8036-4105-8ADB-9F469B424A73}" dt="2024-12-21T12:06:50.852" v="2297" actId="2890"/>
        <pc:sldMkLst>
          <pc:docMk/>
          <pc:sldMk cId="2987951398" sldId="297"/>
        </pc:sldMkLst>
        <pc:spChg chg="mod">
          <ac:chgData name="Lim Kelvin" userId="624f6ae12bb7b72b" providerId="LiveId" clId="{6185FF2B-8036-4105-8ADB-9F469B424A73}" dt="2024-12-21T12:06:48.404" v="2292" actId="1076"/>
          <ac:spMkLst>
            <pc:docMk/>
            <pc:sldMk cId="2987951398" sldId="297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8.070" v="2291" actId="1076"/>
          <ac:spMkLst>
            <pc:docMk/>
            <pc:sldMk cId="2987951398" sldId="297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1T12:06:47.754" v="2290" actId="1076"/>
          <ac:spMkLst>
            <pc:docMk/>
            <pc:sldMk cId="2987951398" sldId="297"/>
            <ac:spMk id="9" creationId="{A35DB24C-5420-4C85-AAB7-F54D49EF2DB3}"/>
          </ac:spMkLst>
        </pc:spChg>
      </pc:sldChg>
      <pc:sldChg chg="modSp add del mod">
        <pc:chgData name="Lim Kelvin" userId="624f6ae12bb7b72b" providerId="LiveId" clId="{6185FF2B-8036-4105-8ADB-9F469B424A73}" dt="2024-12-21T12:10:25.585" v="2336" actId="1076"/>
        <pc:sldMkLst>
          <pc:docMk/>
          <pc:sldMk cId="1415293658" sldId="298"/>
        </pc:sldMkLst>
        <pc:picChg chg="mod">
          <ac:chgData name="Lim Kelvin" userId="624f6ae12bb7b72b" providerId="LiveId" clId="{6185FF2B-8036-4105-8ADB-9F469B424A73}" dt="2024-12-21T12:10:25.585" v="2336" actId="1076"/>
          <ac:picMkLst>
            <pc:docMk/>
            <pc:sldMk cId="1415293658" sldId="298"/>
            <ac:picMk id="4" creationId="{AEE3D789-32A3-4116-9890-0E86AA0196E0}"/>
          </ac:picMkLst>
        </pc:picChg>
      </pc:sldChg>
      <pc:sldChg chg="delSp add mod ord">
        <pc:chgData name="Lim Kelvin" userId="624f6ae12bb7b72b" providerId="LiveId" clId="{6185FF2B-8036-4105-8ADB-9F469B424A73}" dt="2024-12-21T12:16:10.427" v="2383"/>
        <pc:sldMkLst>
          <pc:docMk/>
          <pc:sldMk cId="497070582" sldId="299"/>
        </pc:sldMkLst>
        <pc:spChg chg="del">
          <ac:chgData name="Lim Kelvin" userId="624f6ae12bb7b72b" providerId="LiveId" clId="{6185FF2B-8036-4105-8ADB-9F469B424A73}" dt="2024-12-21T12:16:08.496" v="2381" actId="478"/>
          <ac:spMkLst>
            <pc:docMk/>
            <pc:sldMk cId="497070582" sldId="299"/>
            <ac:spMk id="3" creationId="{85B5C729-C0B8-4206-9F9A-B801F7FCE63A}"/>
          </ac:spMkLst>
        </pc:spChg>
      </pc:sldChg>
      <pc:sldChg chg="add">
        <pc:chgData name="Lim Kelvin" userId="624f6ae12bb7b72b" providerId="LiveId" clId="{6185FF2B-8036-4105-8ADB-9F469B424A73}" dt="2024-12-21T12:16:11.344" v="2384" actId="2890"/>
        <pc:sldMkLst>
          <pc:docMk/>
          <pc:sldMk cId="4227735067" sldId="300"/>
        </pc:sldMkLst>
      </pc:sldChg>
      <pc:sldChg chg="modSp add mod ord">
        <pc:chgData name="Lim Kelvin" userId="624f6ae12bb7b72b" providerId="LiveId" clId="{6185FF2B-8036-4105-8ADB-9F469B424A73}" dt="2024-12-21T12:17:00.294" v="2404" actId="1076"/>
        <pc:sldMkLst>
          <pc:docMk/>
          <pc:sldMk cId="840083161" sldId="301"/>
        </pc:sldMkLst>
        <pc:spChg chg="mod">
          <ac:chgData name="Lim Kelvin" userId="624f6ae12bb7b72b" providerId="LiveId" clId="{6185FF2B-8036-4105-8ADB-9F469B424A73}" dt="2024-12-21T12:17:00.294" v="2404" actId="1076"/>
          <ac:spMkLst>
            <pc:docMk/>
            <pc:sldMk cId="840083161" sldId="301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1T12:16:48.251" v="2402" actId="1076"/>
          <ac:picMkLst>
            <pc:docMk/>
            <pc:sldMk cId="840083161" sldId="301"/>
            <ac:picMk id="6" creationId="{A7404CD2-8F3E-4464-B8C9-8017928022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A01B5-FAD0-4330-94EC-01965A525AEB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DDD8-6F9A-422A-8E7C-28FD440BD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82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DDD8-6F9A-422A-8E7C-28FD440BD8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35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DFC1-861E-4D82-89B0-44603199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40C77-28F8-484E-85F7-827ECA0A3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97BA-F462-417C-8B63-D5339DBD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7F64C-4220-4CAE-AA3A-3F78BAD8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2F08-9686-4F5A-9909-B61DD892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71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2D3E-A5EB-47AF-AF8E-7B77EE7E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4A15D-2F00-4D51-9282-41FFE0604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EC47-2553-4A8F-899A-BAE51D57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389F-19EB-4570-AD85-D6F2249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95ADD-616E-4620-A5C1-B4998B84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B4E0F-3EA3-406D-8719-9B39F585A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57F0-B78F-402E-B5E9-9A36C999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16F5E-B540-4774-8499-090264E5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BF9C-E380-4637-AB69-0DD4B9ED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C195-C707-48DE-B2CD-E4F79DC1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51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2229-F4BB-48AD-A4B9-ED572ABF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C472-B78F-468F-BC4B-9952AED3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7295-2699-41D9-BF74-37D9A10A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94661-C7F9-400C-B5A2-4AFB0D32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316D-50F6-4D11-B5FC-0D068CF0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F70B-AA68-4979-B654-AFCBD421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3792A-3B78-461A-9FF7-763B5B38C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210AC-1EE5-4BFD-A76F-5725C24A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CE0A5-1F6E-4F52-80D1-C06A7965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0748D-DF2B-4097-841C-7A74F216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2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3767-821C-484B-8F54-CD9691B9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4151-6FA7-4ABB-B844-739C82D2F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822BD-20C4-4664-9493-22B6ECA6D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B53D2-E8BD-4D57-A62B-CE67323E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0CA4-A2F0-43BB-9C4E-6679932C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8584-C4E2-4C50-89DF-E4D82E50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35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4ADD-FF64-4FA2-8127-079A6A3B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90E20-6996-40A7-A3A8-AB22BD8B4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71E55-67F3-4D65-B9AD-B39057783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0263A-A022-483B-8DA1-E44CE7E44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47D9-A580-44ED-940D-B4ACC83C3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F1333-DB61-493A-9B05-13BFC87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E8A07-8E04-4729-AA66-38987733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F6053-40A6-4EE8-848D-CA5BFE40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12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52F-9FB0-4A66-8C01-9B8961CF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DAD7F-A639-4625-91B1-4EC12D83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ED5C6-2393-438E-8DA3-DEF7A3B4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5F5F9-C0A9-427E-9D2B-2640625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6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33609-B8BE-4FF9-B1E1-84074DC0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55A4D-FE1A-413D-8264-485F5CA8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A76A9-DE4E-4812-8098-F71C2AFF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39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8504-EFE1-43E6-A2B4-271FBA7D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588D-EF4B-465F-BAAF-700392F0F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04F1-4C67-4912-B6FD-FFA02A60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3B22E-5F1B-4C54-9C05-73F4C334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19A2A-837F-45C7-B7A8-214B84A1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42263-86C1-4418-A3C4-AB6F6F05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06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EEDD-7106-4E62-B504-B7BCC8A0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1B2D4-0001-4BA8-94D3-B0EF55D82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2BFD1-E397-44F4-B10A-DE520124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1595D-4F53-43AE-AE62-8F514C07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14B70-9ED1-4ED9-AC7E-7EE707E9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543B-AEEC-45FE-B662-696D25BA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56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583B8-A3F2-4A69-A259-FEB4A55FF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3D0CB-72D4-4959-8F9C-5A1121C9F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634D-4CD4-4724-8CCE-698E37132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3228-D210-4CE2-A14E-D2D6947C6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0D129-2B13-40BF-8DAA-B9675E219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50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ro.com/app/board/uXjVL9s4nWg=/" TargetMode="External"/><Relationship Id="rId4" Type="http://schemas.openxmlformats.org/officeDocument/2006/relationships/hyperlink" Target="https://github.com/weisiangXD/PythonFinalProject2024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8" y="0"/>
            <a:ext cx="913872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CDDE1-DCAB-4918-81F6-0C7ACEA234E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2AA79-3077-4A2B-9E68-884F6EE32998}"/>
              </a:ext>
            </a:extLst>
          </p:cNvPr>
          <p:cNvSpPr txBox="1"/>
          <p:nvPr/>
        </p:nvSpPr>
        <p:spPr>
          <a:xfrm>
            <a:off x="0" y="5780782"/>
            <a:ext cx="45079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組長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</a:t>
            </a:r>
            <a:r>
              <a:rPr lang="zh-CN" altLang="en-US" sz="3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陈科宇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林承濬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CN" altLang="en-US" b="0" dirty="0">
              <a:solidFill>
                <a:schemeClr val="bg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389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0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3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63372" y="2141696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我们到底在干嘛？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08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395741"/>
            <a:ext cx="9288520" cy="2104348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0CC5ACE-1D40-93B3-4990-720328B7E5BF}"/>
              </a:ext>
            </a:extLst>
          </p:cNvPr>
          <p:cNvGrpSpPr/>
          <p:nvPr/>
        </p:nvGrpSpPr>
        <p:grpSpPr>
          <a:xfrm>
            <a:off x="2865611" y="417313"/>
            <a:ext cx="3230389" cy="3012380"/>
            <a:chOff x="2865611" y="417313"/>
            <a:chExt cx="3230389" cy="301238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14BEED-C1EE-6C22-12D5-F1055148746B}"/>
                </a:ext>
              </a:extLst>
            </p:cNvPr>
            <p:cNvCxnSpPr>
              <a:cxnSpLocks/>
            </p:cNvCxnSpPr>
            <p:nvPr/>
          </p:nvCxnSpPr>
          <p:spPr>
            <a:xfrm>
              <a:off x="3676650" y="876391"/>
              <a:ext cx="0" cy="2552609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790BA15-376F-7E50-234F-426B297B7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611" y="3429693"/>
              <a:ext cx="811039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FE3DA56-675C-8482-AB78-9DBB460AE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417313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19A352A-3760-79B8-673C-6E992BEC5E95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20" y="417313"/>
              <a:ext cx="0" cy="661987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DD5BBF4-2ED0-D291-D090-35989B277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6650" y="876391"/>
              <a:ext cx="210277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6791DC-68FE-E101-8393-399248162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1079300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F51C64-29EB-055D-D491-6152B4D8E048}"/>
              </a:ext>
            </a:extLst>
          </p:cNvPr>
          <p:cNvGrpSpPr/>
          <p:nvPr/>
        </p:nvGrpSpPr>
        <p:grpSpPr>
          <a:xfrm>
            <a:off x="2863356" y="1538377"/>
            <a:ext cx="3230389" cy="1887737"/>
            <a:chOff x="2865610" y="1541263"/>
            <a:chExt cx="3230389" cy="188773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07D1CC1-A7F3-19F3-36A0-0BCF9CAFC4B7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20" y="1541263"/>
              <a:ext cx="0" cy="1227337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1DD52A9-71EE-DBE7-EC88-D7A15CF10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6649" y="2632780"/>
              <a:ext cx="2100515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7C5619-8B75-CE66-6198-8147D33814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19" y="1541263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2BB0C69-7954-A67F-1E87-3BAF6C7BF7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274" y="2768600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A874C94-E4F6-8334-2B88-17ACF83AAFF9}"/>
                </a:ext>
              </a:extLst>
            </p:cNvPr>
            <p:cNvCxnSpPr>
              <a:cxnSpLocks/>
            </p:cNvCxnSpPr>
            <p:nvPr/>
          </p:nvCxnSpPr>
          <p:spPr>
            <a:xfrm>
              <a:off x="3676649" y="2632780"/>
              <a:ext cx="0" cy="79622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77B781A-B18D-C9A1-D674-6DB6066FC15E}"/>
                </a:ext>
              </a:extLst>
            </p:cNvPr>
            <p:cNvCxnSpPr>
              <a:cxnSpLocks/>
            </p:cNvCxnSpPr>
            <p:nvPr/>
          </p:nvCxnSpPr>
          <p:spPr>
            <a:xfrm>
              <a:off x="2865610" y="3429000"/>
              <a:ext cx="811039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03E7903-2034-4C9E-D434-7DEE131BC3A2}"/>
              </a:ext>
            </a:extLst>
          </p:cNvPr>
          <p:cNvGrpSpPr/>
          <p:nvPr/>
        </p:nvGrpSpPr>
        <p:grpSpPr>
          <a:xfrm>
            <a:off x="2863356" y="3093838"/>
            <a:ext cx="3230389" cy="3592712"/>
            <a:chOff x="2863356" y="3093838"/>
            <a:chExt cx="3230389" cy="3592712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F973704-2BB4-ADDB-BDAB-625B5CE06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7165" y="3093838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1719B68-E7E2-B2A6-D692-C81E608F533C}"/>
                </a:ext>
              </a:extLst>
            </p:cNvPr>
            <p:cNvCxnSpPr>
              <a:cxnSpLocks/>
            </p:cNvCxnSpPr>
            <p:nvPr/>
          </p:nvCxnSpPr>
          <p:spPr>
            <a:xfrm>
              <a:off x="5777165" y="3093838"/>
              <a:ext cx="0" cy="3592712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8C95742-12F3-0F05-DBCA-8EA88113B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7165" y="6686550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02BF007-1D7A-77D9-37EE-5EAE32B2EF30}"/>
                </a:ext>
              </a:extLst>
            </p:cNvPr>
            <p:cNvCxnSpPr>
              <a:cxnSpLocks/>
            </p:cNvCxnSpPr>
            <p:nvPr/>
          </p:nvCxnSpPr>
          <p:spPr>
            <a:xfrm>
              <a:off x="3674395" y="4797714"/>
              <a:ext cx="2094625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EF9AF72-289C-E9E1-66E0-B2342BFC66AA}"/>
                </a:ext>
              </a:extLst>
            </p:cNvPr>
            <p:cNvCxnSpPr>
              <a:cxnSpLocks/>
            </p:cNvCxnSpPr>
            <p:nvPr/>
          </p:nvCxnSpPr>
          <p:spPr>
            <a:xfrm>
              <a:off x="3674395" y="3429000"/>
              <a:ext cx="0" cy="1368714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FE65CF3-03DE-4EBB-E751-10022825DEDA}"/>
                </a:ext>
              </a:extLst>
            </p:cNvPr>
            <p:cNvCxnSpPr>
              <a:cxnSpLocks/>
            </p:cNvCxnSpPr>
            <p:nvPr/>
          </p:nvCxnSpPr>
          <p:spPr>
            <a:xfrm>
              <a:off x="2863356" y="3426114"/>
              <a:ext cx="811039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509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6663191"/>
            <a:ext cx="9288520" cy="2104348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36F553D-E121-388A-613E-67D63E369891}"/>
              </a:ext>
            </a:extLst>
          </p:cNvPr>
          <p:cNvGrpSpPr/>
          <p:nvPr/>
        </p:nvGrpSpPr>
        <p:grpSpPr>
          <a:xfrm>
            <a:off x="2865611" y="93463"/>
            <a:ext cx="3230389" cy="3336230"/>
            <a:chOff x="2865611" y="93463"/>
            <a:chExt cx="3230389" cy="33362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DB0F9AE-8578-1AA2-0289-FCFC691C47E2}"/>
                </a:ext>
              </a:extLst>
            </p:cNvPr>
            <p:cNvCxnSpPr>
              <a:cxnSpLocks/>
            </p:cNvCxnSpPr>
            <p:nvPr/>
          </p:nvCxnSpPr>
          <p:spPr>
            <a:xfrm>
              <a:off x="3676650" y="876391"/>
              <a:ext cx="0" cy="2552609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FF04D7B-6B50-3D21-A5F0-3C93F544E9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611" y="3429693"/>
              <a:ext cx="811039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858733B-7D82-2164-4804-9EBC8882EA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93463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13A6F78-D0F9-73A6-C6A2-4CF980131D19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20" y="93463"/>
              <a:ext cx="0" cy="1150737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48D4083-1A81-CC96-BE54-6C50E20438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6650" y="876391"/>
              <a:ext cx="210277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EC19070-4A61-D06B-FAC9-758C66A55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1244200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6C98740-0B65-B03B-A62A-5E78923802EE}"/>
              </a:ext>
            </a:extLst>
          </p:cNvPr>
          <p:cNvGrpSpPr/>
          <p:nvPr/>
        </p:nvGrpSpPr>
        <p:grpSpPr>
          <a:xfrm>
            <a:off x="2841091" y="1450344"/>
            <a:ext cx="3254909" cy="4585738"/>
            <a:chOff x="2841091" y="1450344"/>
            <a:chExt cx="3254909" cy="458573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C712161-3DE3-3CB5-3680-B31294522919}"/>
                </a:ext>
              </a:extLst>
            </p:cNvPr>
            <p:cNvGrpSpPr/>
            <p:nvPr/>
          </p:nvGrpSpPr>
          <p:grpSpPr>
            <a:xfrm>
              <a:off x="2841091" y="1450344"/>
              <a:ext cx="3254909" cy="4585738"/>
              <a:chOff x="2841091" y="1446013"/>
              <a:chExt cx="3254909" cy="4585738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DDCC029-1CA0-A6B1-150D-9CA36F8302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6650" y="3429000"/>
                <a:ext cx="0" cy="523966"/>
              </a:xfrm>
              <a:prstGeom prst="line">
                <a:avLst/>
              </a:prstGeom>
              <a:ln>
                <a:solidFill>
                  <a:srgbClr val="FFC5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E4D94C5-45B9-0515-BDAE-B1F163E3C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1091" y="3429000"/>
                <a:ext cx="835559" cy="0"/>
              </a:xfrm>
              <a:prstGeom prst="line">
                <a:avLst/>
              </a:prstGeom>
              <a:ln>
                <a:solidFill>
                  <a:srgbClr val="FFC5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A5EC3DB-AED6-E6B5-5DE4-DACD52EBBB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79420" y="1446013"/>
                <a:ext cx="316580" cy="0"/>
              </a:xfrm>
              <a:prstGeom prst="line">
                <a:avLst/>
              </a:prstGeom>
              <a:ln>
                <a:solidFill>
                  <a:srgbClr val="FFC5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82754FD-E2BA-E4B4-9BED-ADB392FAF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9420" y="1446013"/>
                <a:ext cx="0" cy="4585738"/>
              </a:xfrm>
              <a:prstGeom prst="line">
                <a:avLst/>
              </a:prstGeom>
              <a:ln>
                <a:solidFill>
                  <a:srgbClr val="FFC5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54FC932-FF65-5449-EA0F-0E84FEB983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76650" y="3952966"/>
                <a:ext cx="2102770" cy="0"/>
              </a:xfrm>
              <a:prstGeom prst="line">
                <a:avLst/>
              </a:prstGeom>
              <a:ln>
                <a:solidFill>
                  <a:srgbClr val="FFC5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04A28F1-6F80-2A28-8339-EAB6424774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6031751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108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13254491"/>
            <a:ext cx="9288520" cy="2104348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55E66AE-0062-D954-7E5E-F505D354024A}"/>
              </a:ext>
            </a:extLst>
          </p:cNvPr>
          <p:cNvGrpSpPr/>
          <p:nvPr/>
        </p:nvGrpSpPr>
        <p:grpSpPr>
          <a:xfrm>
            <a:off x="2865611" y="39430"/>
            <a:ext cx="3230389" cy="3389570"/>
            <a:chOff x="2865611" y="39430"/>
            <a:chExt cx="3230389" cy="338957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4910164-F836-06AA-3806-607F98010347}"/>
                </a:ext>
              </a:extLst>
            </p:cNvPr>
            <p:cNvCxnSpPr>
              <a:cxnSpLocks/>
            </p:cNvCxnSpPr>
            <p:nvPr/>
          </p:nvCxnSpPr>
          <p:spPr>
            <a:xfrm>
              <a:off x="3676650" y="822358"/>
              <a:ext cx="0" cy="2606642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CDEE26C-BDAA-EFB0-8B0D-06128D5E80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611" y="3429000"/>
              <a:ext cx="811039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1565AB-CECC-CE79-0116-A5D3C6FD3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39430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1A7D46-3545-A0DF-B8E1-F42C1B796E9F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20" y="39430"/>
              <a:ext cx="0" cy="169031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746F697-5CEE-E778-47BC-C3CFA7F57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6650" y="822358"/>
              <a:ext cx="210277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1E32E1A-5160-74E1-20EB-F9C8CD022E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1729740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C4AE252-3185-E85D-FCC2-EECEEAE65706}"/>
              </a:ext>
            </a:extLst>
          </p:cNvPr>
          <p:cNvGrpSpPr/>
          <p:nvPr/>
        </p:nvGrpSpPr>
        <p:grpSpPr>
          <a:xfrm>
            <a:off x="2865611" y="2487358"/>
            <a:ext cx="3230389" cy="1675067"/>
            <a:chOff x="2865611" y="2487358"/>
            <a:chExt cx="3230389" cy="16750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357A6A-0F97-4CDA-4260-BE53C62502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2487358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E1DB50-92D4-D050-9F37-0C0A7A152CBB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20" y="2487358"/>
              <a:ext cx="0" cy="1675067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D84DDD7-831B-A99A-3CED-EA107A448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611" y="3429000"/>
              <a:ext cx="2913809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4005F5-937F-706A-9472-E7A52C41D1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4162425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4E9D8EE-E97D-344B-AA6E-45F12D721BD0}"/>
              </a:ext>
            </a:extLst>
          </p:cNvPr>
          <p:cNvGrpSpPr/>
          <p:nvPr/>
        </p:nvGrpSpPr>
        <p:grpSpPr>
          <a:xfrm>
            <a:off x="2865610" y="3429000"/>
            <a:ext cx="3230390" cy="3082995"/>
            <a:chOff x="2865610" y="3429000"/>
            <a:chExt cx="3230390" cy="3082995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2C78C7A-FC95-1B59-438D-2ADAB78C8DDA}"/>
                </a:ext>
              </a:extLst>
            </p:cNvPr>
            <p:cNvCxnSpPr>
              <a:cxnSpLocks/>
            </p:cNvCxnSpPr>
            <p:nvPr/>
          </p:nvCxnSpPr>
          <p:spPr>
            <a:xfrm>
              <a:off x="3676650" y="3429000"/>
              <a:ext cx="0" cy="1806691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E97B50C-B466-B5E9-8595-F885345A2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610" y="3430182"/>
              <a:ext cx="811039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37DA29B-EC88-606E-FFAF-507D1DD66D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4452763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D1BFD7-A22B-AECA-5750-B62283265E0E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20" y="4452763"/>
              <a:ext cx="0" cy="2059232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DECAD0-CD59-F4A4-D1C5-849F6DCF4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6650" y="5235691"/>
              <a:ext cx="210277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FDF1208-6882-3C67-4762-1B91DD2B9E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6511995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529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7D1A8-5FA2-40FC-930B-08B147F4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2" y="0"/>
            <a:ext cx="418478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B8F31-EEDD-439D-9A8E-F3EC37F01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0600"/>
            <a:ext cx="7029450" cy="3457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11357-5AC3-43DF-A31A-4533EFA48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50" y="3918702"/>
            <a:ext cx="6115550" cy="35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9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F2CAFA-DE90-4D9B-91F1-3B78DD67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77" y="0"/>
            <a:ext cx="427535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07DE97-D72C-4BAA-BA81-C4A3070C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0"/>
            <a:ext cx="546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4A0DF-1D4E-4AD4-9D01-5D01834E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85" y="0"/>
            <a:ext cx="10229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2B459-64A6-4D1D-B698-857A7E6A138B}"/>
              </a:ext>
            </a:extLst>
          </p:cNvPr>
          <p:cNvSpPr txBox="1"/>
          <p:nvPr/>
        </p:nvSpPr>
        <p:spPr>
          <a:xfrm>
            <a:off x="4158481" y="32443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讓我們來談談我們本次專案的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7125825" y="2964180"/>
            <a:ext cx="1318260" cy="929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99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AFA09-BA9A-493C-AD4F-FA5B6761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C0CDAB-C569-493E-BC75-358CF0BED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FFFB2-871A-4E14-86D1-77103B52DEC2}"/>
              </a:ext>
            </a:extLst>
          </p:cNvPr>
          <p:cNvSpPr txBox="1"/>
          <p:nvPr/>
        </p:nvSpPr>
        <p:spPr>
          <a:xfrm>
            <a:off x="1526638" y="204728"/>
            <a:ext cx="42274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使用工具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MIRO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（线上互动板）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Visual Studio Code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（寫一大段代碼用）</a:t>
            </a:r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 Collab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（寫一小段代碼用）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（同步代碼用）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ChatGPT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（喊救命用）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Copilot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（同上）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303B-BCCA-4F3A-A9F1-8EC884FF60AF}"/>
              </a:ext>
            </a:extLst>
          </p:cNvPr>
          <p:cNvSpPr txBox="1"/>
          <p:nvPr/>
        </p:nvSpPr>
        <p:spPr>
          <a:xfrm>
            <a:off x="1467376" y="2779369"/>
            <a:ext cx="31165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參考網站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CSDN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（雖然但是，有用！）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StackOverflow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菜鳥教程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W3 schools</a:t>
            </a: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20E55-0BAC-4E98-9865-533015BA4E12}"/>
              </a:ext>
            </a:extLst>
          </p:cNvPr>
          <p:cNvSpPr txBox="1"/>
          <p:nvPr/>
        </p:nvSpPr>
        <p:spPr>
          <a:xfrm>
            <a:off x="1467375" y="4875087"/>
            <a:ext cx="17491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參考音樂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Youtube</a:t>
            </a: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Music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40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CB083-B790-4FFD-9609-353E621F96F0}"/>
              </a:ext>
            </a:extLst>
          </p:cNvPr>
          <p:cNvSpPr txBox="1"/>
          <p:nvPr/>
        </p:nvSpPr>
        <p:spPr>
          <a:xfrm>
            <a:off x="2420911" y="5443104"/>
            <a:ext cx="645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GitHub</a:t>
            </a:r>
            <a:r>
              <a:rPr lang="zh-CN" altLang="en-US" dirty="0"/>
              <a:t>庫的網址：</a:t>
            </a:r>
            <a:r>
              <a:rPr lang="en-US" altLang="zh-TW" dirty="0" err="1">
                <a:hlinkClick r:id="rId4"/>
              </a:rPr>
              <a:t>weisiangXD</a:t>
            </a:r>
            <a:r>
              <a:rPr lang="en-US" altLang="zh-TW" dirty="0">
                <a:hlinkClick r:id="rId4"/>
              </a:rPr>
              <a:t>/PythonFinalProject2024: </a:t>
            </a:r>
            <a:r>
              <a:rPr lang="zh-TW" altLang="en-US" dirty="0">
                <a:hlinkClick r:id="rId4"/>
              </a:rPr>
              <a:t>分享空间</a:t>
            </a:r>
            <a:endParaRPr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14142-752D-4FB7-988D-5844BA082D22}"/>
              </a:ext>
            </a:extLst>
          </p:cNvPr>
          <p:cNvSpPr txBox="1"/>
          <p:nvPr/>
        </p:nvSpPr>
        <p:spPr>
          <a:xfrm>
            <a:off x="3672590" y="5812436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Miro</a:t>
            </a:r>
            <a:r>
              <a:rPr lang="zh-CN" altLang="en-US" dirty="0"/>
              <a:t>：</a:t>
            </a:r>
            <a:r>
              <a:rPr lang="en-US" altLang="zh-TW" dirty="0">
                <a:hlinkClick r:id="rId5"/>
              </a:rPr>
              <a:t>Python </a:t>
            </a:r>
            <a:r>
              <a:rPr lang="zh-TW" altLang="en-US" dirty="0">
                <a:hlinkClick r:id="rId5"/>
              </a:rPr>
              <a:t>的</a:t>
            </a:r>
            <a:r>
              <a:rPr lang="en-US" altLang="zh-TW" dirty="0">
                <a:hlinkClick r:id="rId5"/>
              </a:rPr>
              <a:t>Final Project - Miro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56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89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介绍完毕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感谢你各位的时间！</a:t>
            </a:r>
            <a:endParaRPr lang="zh-TW" altLang="en-US" sz="1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81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175003" y="-216155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364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2B0F12-2182-4317-844B-A16EF0567F09}"/>
              </a:ext>
            </a:extLst>
          </p:cNvPr>
          <p:cNvSpPr txBox="1"/>
          <p:nvPr/>
        </p:nvSpPr>
        <p:spPr>
          <a:xfrm>
            <a:off x="609601" y="133446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</a:t>
            </a:r>
            <a:endParaRPr lang="en-US" altLang="zh-CN" sz="20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27407-BA50-444E-897C-F8664524F83E}"/>
              </a:ext>
            </a:extLst>
          </p:cNvPr>
          <p:cNvSpPr txBox="1"/>
          <p:nvPr/>
        </p:nvSpPr>
        <p:spPr>
          <a:xfrm>
            <a:off x="5215031" y="738978"/>
            <a:ext cx="230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79A8BD-6BC3-4CA2-B3FA-3611DF79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646285"/>
            <a:ext cx="1122907" cy="1122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F699A-FF27-4593-AF24-B546ECA13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72" y="2483063"/>
            <a:ext cx="1085850" cy="1085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CA5AA-F9D8-4ADB-83CB-B22D47C4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5952736"/>
            <a:ext cx="1122907" cy="1122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D69F0C-080F-4E30-9AAD-43088D3C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8" y="1600525"/>
            <a:ext cx="1122907" cy="11229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E1755F-CAA6-44C1-94BF-FC98BC1E923A}"/>
              </a:ext>
            </a:extLst>
          </p:cNvPr>
          <p:cNvSpPr txBox="1"/>
          <p:nvPr/>
        </p:nvSpPr>
        <p:spPr>
          <a:xfrm>
            <a:off x="5215031" y="1653842"/>
            <a:ext cx="3089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4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4EA31-E91C-4FB3-9C3C-AB9728873EE6}"/>
              </a:ext>
            </a:extLst>
          </p:cNvPr>
          <p:cNvSpPr txBox="1"/>
          <p:nvPr/>
        </p:nvSpPr>
        <p:spPr>
          <a:xfrm>
            <a:off x="6982184" y="2516640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⛏我們到底在幹嘛？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47ABD2-8AEA-4310-86B7-1F6048599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3201616"/>
            <a:ext cx="1085850" cy="1085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9DBC7F-6C23-43EF-A9A5-968A023682A1}"/>
              </a:ext>
            </a:extLst>
          </p:cNvPr>
          <p:cNvSpPr txBox="1"/>
          <p:nvPr/>
        </p:nvSpPr>
        <p:spPr>
          <a:xfrm>
            <a:off x="6982184" y="2957884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⛏使用的模組介紹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0E43D-AD8A-488E-AD1D-FFB737216F1D}"/>
              </a:ext>
            </a:extLst>
          </p:cNvPr>
          <p:cNvSpPr txBox="1"/>
          <p:nvPr/>
        </p:nvSpPr>
        <p:spPr>
          <a:xfrm>
            <a:off x="6982184" y="3434938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⛏小遊戲介紹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3EC47D-9F17-4925-9446-F1F25E5E3CB3}"/>
              </a:ext>
            </a:extLst>
          </p:cNvPr>
          <p:cNvSpPr txBox="1"/>
          <p:nvPr/>
        </p:nvSpPr>
        <p:spPr>
          <a:xfrm>
            <a:off x="6982184" y="3876182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⛏試玩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5A72B3-6B3E-4B6B-B375-A480412D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18" y="4287466"/>
            <a:ext cx="1122907" cy="11229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4D077B-02D0-443F-ADDE-D7E0F49F54C5}"/>
              </a:ext>
            </a:extLst>
          </p:cNvPr>
          <p:cNvSpPr txBox="1"/>
          <p:nvPr/>
        </p:nvSpPr>
        <p:spPr>
          <a:xfrm>
            <a:off x="5215031" y="4363538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42BE41-86D3-463C-9C4D-19027C71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5249578"/>
            <a:ext cx="1085850" cy="1085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43CF47-45EA-4929-B560-33A814EB8B92}"/>
              </a:ext>
            </a:extLst>
          </p:cNvPr>
          <p:cNvSpPr txBox="1"/>
          <p:nvPr/>
        </p:nvSpPr>
        <p:spPr>
          <a:xfrm>
            <a:off x="6982183" y="5252890"/>
            <a:ext cx="3284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⛏前期、中期、後期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0049FB-8903-4D0B-8BF8-6CFFF064E2A9}"/>
              </a:ext>
            </a:extLst>
          </p:cNvPr>
          <p:cNvSpPr txBox="1"/>
          <p:nvPr/>
        </p:nvSpPr>
        <p:spPr>
          <a:xfrm>
            <a:off x="6982182" y="5690189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⛏貢獻度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4CF2EF-405F-43F2-BE0F-AF0E27472A7A}"/>
              </a:ext>
            </a:extLst>
          </p:cNvPr>
          <p:cNvSpPr txBox="1"/>
          <p:nvPr/>
        </p:nvSpPr>
        <p:spPr>
          <a:xfrm>
            <a:off x="5209819" y="6138579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材料們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30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6" grpId="0"/>
      <p:bldP spid="17" grpId="0"/>
      <p:bldP spid="21" grpId="0"/>
      <p:bldP spid="22" grpId="0"/>
      <p:bldP spid="23" grpId="0"/>
      <p:bldP spid="25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B5C729-C0B8-4206-9F9A-B801F7FCE63A}"/>
              </a:ext>
            </a:extLst>
          </p:cNvPr>
          <p:cNvSpPr/>
          <p:nvPr/>
        </p:nvSpPr>
        <p:spPr>
          <a:xfrm>
            <a:off x="-390389" y="479962"/>
            <a:ext cx="8785452" cy="437071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9C909D-ABE3-465D-8925-157212325D64}"/>
              </a:ext>
            </a:extLst>
          </p:cNvPr>
          <p:cNvSpPr/>
          <p:nvPr/>
        </p:nvSpPr>
        <p:spPr>
          <a:xfrm>
            <a:off x="-820378" y="575755"/>
            <a:ext cx="10059718" cy="546264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72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9A2A2A-E184-4640-A620-09F35BD76C8C}"/>
              </a:ext>
            </a:extLst>
          </p:cNvPr>
          <p:cNvGrpSpPr/>
          <p:nvPr/>
        </p:nvGrpSpPr>
        <p:grpSpPr>
          <a:xfrm>
            <a:off x="-1180974" y="-767933"/>
            <a:ext cx="10847034" cy="6928257"/>
            <a:chOff x="-1180974" y="-767933"/>
            <a:chExt cx="10847034" cy="69282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5DB24C-5420-4C85-AAB7-F54D49EF2DB3}"/>
                </a:ext>
              </a:extLst>
            </p:cNvPr>
            <p:cNvSpPr/>
            <p:nvPr/>
          </p:nvSpPr>
          <p:spPr>
            <a:xfrm>
              <a:off x="-1180974" y="-767933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971DAA-655D-4F8D-B08B-8953D4EF6937}"/>
                </a:ext>
              </a:extLst>
            </p:cNvPr>
            <p:cNvSpPr/>
            <p:nvPr/>
          </p:nvSpPr>
          <p:spPr>
            <a:xfrm>
              <a:off x="-787316" y="15697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7E43EB5-5994-45AC-879E-7194D387CEAA}"/>
                </a:ext>
              </a:extLst>
            </p:cNvPr>
            <p:cNvSpPr/>
            <p:nvPr/>
          </p:nvSpPr>
          <p:spPr>
            <a:xfrm>
              <a:off x="-393658" y="697675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38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83E159-DC18-52C2-6F3C-97BE1E688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B27AA8-56CA-0498-2D11-3EE2D9561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1A2774-6D5F-D4AB-FFED-DABDA7C9E53E}"/>
              </a:ext>
            </a:extLst>
          </p:cNvPr>
          <p:cNvSpPr/>
          <p:nvPr/>
        </p:nvSpPr>
        <p:spPr>
          <a:xfrm>
            <a:off x="-194587" y="95557"/>
            <a:ext cx="6414412" cy="650526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8" name="Picture 17" descr="A black cube with a white light on it&#10;&#10;Description automatically generated">
            <a:extLst>
              <a:ext uri="{FF2B5EF4-FFF2-40B4-BE49-F238E27FC236}">
                <a16:creationId xmlns:a16="http://schemas.microsoft.com/office/drawing/2014/main" id="{D594DE32-50A1-2DF0-65AE-AD6F8E9A2D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4861" b="22222"/>
          <a:stretch/>
        </p:blipFill>
        <p:spPr>
          <a:xfrm>
            <a:off x="5655912" y="257175"/>
            <a:ext cx="2506841" cy="2874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 descr="A black cube with white text&#10;&#10;Description automatically generated">
            <a:extLst>
              <a:ext uri="{FF2B5EF4-FFF2-40B4-BE49-F238E27FC236}">
                <a16:creationId xmlns:a16="http://schemas.microsoft.com/office/drawing/2014/main" id="{EFB919D7-382B-F3C5-E915-D1144283040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4862" b="22222"/>
          <a:stretch/>
        </p:blipFill>
        <p:spPr>
          <a:xfrm>
            <a:off x="7690651" y="730624"/>
            <a:ext cx="2506841" cy="2874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Picture 21" descr="A black cube with white text&#10;&#10;Description automatically generated">
            <a:extLst>
              <a:ext uri="{FF2B5EF4-FFF2-40B4-BE49-F238E27FC236}">
                <a16:creationId xmlns:a16="http://schemas.microsoft.com/office/drawing/2014/main" id="{74F48606-FEF3-B165-5616-DE1570ECEF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4861" b="22222"/>
          <a:stretch/>
        </p:blipFill>
        <p:spPr>
          <a:xfrm>
            <a:off x="9724487" y="1204073"/>
            <a:ext cx="2506841" cy="2874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70628-3742-E49E-F9AD-3D2CB9390236}"/>
              </a:ext>
            </a:extLst>
          </p:cNvPr>
          <p:cNvSpPr txBox="1"/>
          <p:nvPr/>
        </p:nvSpPr>
        <p:spPr>
          <a:xfrm>
            <a:off x="6034183" y="4551686"/>
            <a:ext cx="5819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Comes from mobile game “Not </a:t>
            </a:r>
            <a:r>
              <a:rPr lang="en-US" dirty="0" err="1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the displayed direction within time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‘up’, go up. If ‘down’ go down.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‘not up’, you choose any direction that’s NOT up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56F5DE24-2351-0AD0-D29C-26C897551213}"/>
              </a:ext>
            </a:extLst>
          </p:cNvPr>
          <p:cNvSpPr/>
          <p:nvPr/>
        </p:nvSpPr>
        <p:spPr>
          <a:xfrm>
            <a:off x="6789174" y="1072942"/>
            <a:ext cx="225989" cy="262262"/>
          </a:xfrm>
          <a:prstGeom prst="upArrow">
            <a:avLst/>
          </a:prstGeom>
          <a:solidFill>
            <a:srgbClr val="A4757C"/>
          </a:solidFill>
          <a:ln>
            <a:solidFill>
              <a:srgbClr val="3D4D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83FE2FFF-64FD-B8C7-8A6A-154D6CB99B6F}"/>
              </a:ext>
            </a:extLst>
          </p:cNvPr>
          <p:cNvSpPr/>
          <p:nvPr/>
        </p:nvSpPr>
        <p:spPr>
          <a:xfrm rot="5400000">
            <a:off x="9342119" y="1866694"/>
            <a:ext cx="225989" cy="262262"/>
          </a:xfrm>
          <a:prstGeom prst="upArrow">
            <a:avLst/>
          </a:prstGeom>
          <a:solidFill>
            <a:srgbClr val="BA8085"/>
          </a:solidFill>
          <a:ln>
            <a:solidFill>
              <a:srgbClr val="3E4C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0AF3B8A6-3D85-0774-DC02-82A25317EB16}"/>
              </a:ext>
            </a:extLst>
          </p:cNvPr>
          <p:cNvSpPr/>
          <p:nvPr/>
        </p:nvSpPr>
        <p:spPr>
          <a:xfrm rot="5400000">
            <a:off x="11361419" y="2339881"/>
            <a:ext cx="225989" cy="262262"/>
          </a:xfrm>
          <a:prstGeom prst="upArrow">
            <a:avLst/>
          </a:prstGeom>
          <a:solidFill>
            <a:srgbClr val="4DA2C7"/>
          </a:solidFill>
          <a:ln>
            <a:solidFill>
              <a:srgbClr val="8847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C4070E08-E369-57FC-15DF-C9E4ED5CFD3C}"/>
              </a:ext>
            </a:extLst>
          </p:cNvPr>
          <p:cNvSpPr/>
          <p:nvPr/>
        </p:nvSpPr>
        <p:spPr>
          <a:xfrm rot="10800000">
            <a:off x="10864912" y="2662935"/>
            <a:ext cx="225989" cy="262262"/>
          </a:xfrm>
          <a:prstGeom prst="upArrow">
            <a:avLst/>
          </a:prstGeom>
          <a:solidFill>
            <a:srgbClr val="4DA2C7"/>
          </a:solidFill>
          <a:ln>
            <a:solidFill>
              <a:srgbClr val="8847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1322D5B1-511F-9330-840C-C898BCE4682B}"/>
              </a:ext>
            </a:extLst>
          </p:cNvPr>
          <p:cNvSpPr/>
          <p:nvPr/>
        </p:nvSpPr>
        <p:spPr>
          <a:xfrm rot="16200000">
            <a:off x="10365770" y="2339881"/>
            <a:ext cx="225989" cy="262262"/>
          </a:xfrm>
          <a:prstGeom prst="upArrow">
            <a:avLst/>
          </a:prstGeom>
          <a:solidFill>
            <a:srgbClr val="4DA2C7"/>
          </a:solidFill>
          <a:ln>
            <a:solidFill>
              <a:srgbClr val="8847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0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6506DF-4AA1-1F40-30A3-5E767FED1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717372-A99B-4EB0-6748-7BEA49B0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E5FAA-D715-7F7C-2D80-4CDD4886A87E}"/>
              </a:ext>
            </a:extLst>
          </p:cNvPr>
          <p:cNvSpPr/>
          <p:nvPr/>
        </p:nvSpPr>
        <p:spPr>
          <a:xfrm>
            <a:off x="-177460" y="157316"/>
            <a:ext cx="6425860" cy="657824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26" name="Picture 2" descr="What words can convey | MIT News | Massachusetts Institute of Technology">
            <a:extLst>
              <a:ext uri="{FF2B5EF4-FFF2-40B4-BE49-F238E27FC236}">
                <a16:creationId xmlns:a16="http://schemas.microsoft.com/office/drawing/2014/main" id="{EB434167-354E-5625-7729-219927EB9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96833" l="6667" r="92556">
                        <a14:foregroundMark x1="11778" y1="29833" x2="6667" y2="47167"/>
                        <a14:foregroundMark x1="6667" y1="47167" x2="9556" y2="54167"/>
                        <a14:foregroundMark x1="24556" y1="10333" x2="56667" y2="6667"/>
                        <a14:foregroundMark x1="56667" y1="6667" x2="79333" y2="11667"/>
                        <a14:foregroundMark x1="89556" y1="27667" x2="92556" y2="51000"/>
                        <a14:foregroundMark x1="92556" y1="51000" x2="90222" y2="57833"/>
                        <a14:foregroundMark x1="33556" y1="90667" x2="17111" y2="9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058" y="15240"/>
            <a:ext cx="4552814" cy="303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4F27FE-7807-C438-C311-D9E43BF4F2C5}"/>
              </a:ext>
            </a:extLst>
          </p:cNvPr>
          <p:cNvSpPr txBox="1"/>
          <p:nvPr/>
        </p:nvSpPr>
        <p:spPr>
          <a:xfrm>
            <a:off x="6248400" y="4943716"/>
            <a:ext cx="5819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game is made for the purpose of testing the players English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 is becoming more of a widespread language, so it’s a nice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also add your own dictionary and set your own time to further test yourself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EAF12-50F0-1FAD-BACE-2060F46C0EF7}"/>
              </a:ext>
            </a:extLst>
          </p:cNvPr>
          <p:cNvGrpSpPr/>
          <p:nvPr/>
        </p:nvGrpSpPr>
        <p:grpSpPr>
          <a:xfrm>
            <a:off x="12796180" y="2295767"/>
            <a:ext cx="2647949" cy="2647949"/>
            <a:chOff x="12674260" y="2295767"/>
            <a:chExt cx="2647949" cy="2647949"/>
          </a:xfrm>
        </p:grpSpPr>
        <p:pic>
          <p:nvPicPr>
            <p:cNvPr id="1028" name="Picture 4" descr="Thinking Stick Man Clip Art Free PNG Image｜Illustoon">
              <a:extLst>
                <a:ext uri="{FF2B5EF4-FFF2-40B4-BE49-F238E27FC236}">
                  <a16:creationId xmlns:a16="http://schemas.microsoft.com/office/drawing/2014/main" id="{E2739506-589E-F045-D444-AB6C600B8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1146" l="10000" r="90000">
                          <a14:foregroundMark x1="50625" y1="19896" x2="49063" y2="19063"/>
                          <a14:foregroundMark x1="55625" y1="90521" x2="55625" y2="90521"/>
                          <a14:foregroundMark x1="54792" y1="89479" x2="56250" y2="91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4260" y="2295767"/>
              <a:ext cx="2647949" cy="2647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232CA4-5C25-7515-E898-FF5320274577}"/>
                </a:ext>
              </a:extLst>
            </p:cNvPr>
            <p:cNvSpPr txBox="1"/>
            <p:nvPr/>
          </p:nvSpPr>
          <p:spPr>
            <a:xfrm>
              <a:off x="13516736" y="2980678"/>
              <a:ext cx="57640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000" dirty="0"/>
                <a:t>火星人</a:t>
              </a:r>
              <a:endParaRPr lang="en-US" sz="1000" dirty="0"/>
            </a:p>
          </p:txBody>
        </p:sp>
      </p:grp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A5C13043-61E2-7EA9-0C01-DBFBB26DA7DE}"/>
              </a:ext>
            </a:extLst>
          </p:cNvPr>
          <p:cNvSpPr/>
          <p:nvPr/>
        </p:nvSpPr>
        <p:spPr>
          <a:xfrm>
            <a:off x="12688626" y="157316"/>
            <a:ext cx="1651522" cy="931132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 don’t speak English</a:t>
            </a:r>
          </a:p>
        </p:txBody>
      </p:sp>
    </p:spTree>
    <p:extLst>
      <p:ext uri="{BB962C8B-B14F-4D97-AF65-F5344CB8AC3E}">
        <p14:creationId xmlns:p14="http://schemas.microsoft.com/office/powerpoint/2010/main" val="3756817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0.0243 L 0.00677 0.02453 C 0.00469 0.02106 0.00274 0.01713 0.00052 0.01435 C -0.00846 0.0037 -0.00911 0.00648 -0.02018 0.00555 C -0.02617 0.00648 -0.03242 0.00578 -0.03828 0.00879 C -0.04244 0.01111 -0.04948 0.02106 -0.04948 0.02129 C -0.04974 0.02222 -0.04987 0.02338 -0.05013 0.0243 C -0.05052 0.02569 -0.05091 0.0287 -0.05143 0.02778 C -0.05312 0.02477 -0.05351 0.02037 -0.05455 0.01666 C -0.05494 0.01504 -0.05859 0.0037 -0.0595 0.00208 C -0.0608 2.22222E-6 -0.06237 -0.00116 -0.06393 -0.00232 C -0.06757 -0.00533 -0.06914 -0.00556 -0.07265 -0.00672 C -0.07981 -0.0044 -0.08463 -0.00579 -0.08958 0.00208 C -0.09075 0.00416 -0.09166 0.00648 -0.09271 0.00879 C -0.09583 0.02291 -0.0914 0.0037 -0.09635 0.02338 C -0.09674 0.0243 -0.09661 0.02569 -0.097 0.02662 C -0.09752 0.02778 -0.0983 0.02801 -0.09896 0.02893 C -0.10104 0.02222 -0.10182 0.01366 -0.10521 0.00879 C -0.10911 0.00301 -0.10937 0.00231 -0.1151 -0.00232 C -0.11627 -0.00324 -0.12369 -0.00648 -0.12448 -0.00672 C -0.12721 -0.00625 -0.14088 -0.00672 -0.14518 2.22222E-6 C -0.14713 0.00301 -0.14791 0.0081 -0.14948 0.01203 C -0.15573 0.02801 -0.15247 0.01597 -0.15573 0.02986 C -0.15742 0.02106 -0.1569 0.02384 -0.1608 0.00879 C -0.16341 -0.00139 -0.16458 -0.00648 -0.16888 -0.01459 C -0.17057 -0.01783 -0.17226 -0.02153 -0.17448 -0.02338 C -0.1776 -0.02639 -0.18125 -0.02709 -0.1845 -0.02894 C -0.1914 -0.02662 -0.20781 -0.02315 -0.21575 -0.01459 C -0.21966 -0.01042 -0.22122 -0.00371 -0.22396 0.00208 C -0.22448 0.00347 -0.22526 0.00416 -0.22578 0.00555 C -0.22656 0.00717 -0.22695 0.00926 -0.2276 0.01111 C -0.22825 0.0125 -0.2289 0.01389 -0.22955 0.01551 C -0.23099 0.01898 -0.23086 0.01967 -0.23268 0.02338 C -0.2332 0.02453 -0.23385 0.02546 -0.2345 0.02662 L -0.23515 0.02778 C -0.23672 0.02014 -0.2375 0.01296 -0.2401 0.00648 C -0.24192 0.00231 -0.24622 -0.00185 -0.2483 -0.00347 C -0.24843 -0.00371 -0.25833 -0.00949 -0.26015 -0.01019 C -0.26237 -0.01088 -0.26471 -0.01088 -0.26705 -0.01134 C -0.28112 -0.0088 -0.28359 -0.01435 -0.2901 0.01551 L -0.29453 0.03565 C -0.29375 0.02106 -0.29336 0.02569 -0.29583 0.00995 C -0.29609 0.0081 -0.29622 0.00578 -0.297 0.0044 C -0.29843 0.00162 -0.30039 2.22222E-6 -0.30208 -0.00232 C -0.30351 -0.0044 -0.30468 -0.00741 -0.30638 -0.00903 C -0.31146 -0.01412 -0.31784 -0.01644 -0.3233 -0.01898 C -0.32864 -0.01065 -0.32864 -0.01204 -0.33203 -0.00232 C -0.33385 0.00301 -0.33294 0.00231 -0.3345 0.00879 C -0.33489 0.00995 -0.33541 0.01088 -0.3358 0.01203 C -0.33672 0.01551 -0.3375 0.01875 -0.33828 0.02222 C -0.3401 0.03055 -0.3375 0.02291 -0.3401 0.02986 C -0.34218 0.02083 -0.34336 0.01041 -0.3483 0.0044 C -0.34987 0.00231 -0.35208 0.00231 -0.3539 0.00092 C -0.36549 -0.00695 -0.36875 -0.01134 -0.38073 -0.01574 C -0.38346 -0.01667 -0.38619 -0.01644 -0.38893 -0.0169 C -0.39062 -0.01597 -0.39244 -0.01644 -0.39388 -0.01459 C -0.39635 -0.01134 -0.39817 -0.00672 -0.40013 -0.00232 C -0.4069 0.0125 -0.40625 0.01111 -0.41015 0.02338 C -0.41224 0.02222 -0.41458 0.02199 -0.4164 0.01991 C -0.42851 0.00602 -0.40898 0.00879 -0.43333 -0.00556 C -0.44088 -0.01019 -0.43567 -0.00764 -0.44896 -0.01134 C -0.45521 -0.00834 -0.46172 -0.00695 -0.46771 -0.00232 C -0.46901 -0.00116 -0.47474 0.01643 -0.47513 0.01782 C -0.47539 0.01921 -0.47552 0.0206 -0.47578 0.02222 C -0.47591 0.02338 -0.47617 0.02662 -0.47643 0.02546 C -0.47747 0.02129 -0.47734 0.01643 -0.47825 0.01203 C -0.47994 0.0044 -0.48346 -0.00672 -0.48698 -0.01227 C -0.4888 -0.01528 -0.49101 -0.01713 -0.49323 -0.01898 C -0.4957 -0.02107 -0.4983 -0.02199 -0.50078 -0.02338 C -0.5056 -0.02246 -0.51041 -0.02176 -0.5151 -0.02014 C -0.51731 -0.01945 -0.51927 -0.01806 -0.52135 -0.0169 C -0.52356 -0.01551 -0.52591 -0.01366 -0.5276 -0.01134 C -0.52942 -0.0088 -0.53125 -0.00648 -0.53268 -0.00347 C -0.53411 -0.00047 -0.53737 0.01065 -0.53828 0.01435 C -0.53854 0.01574 -0.53854 0.01736 -0.53893 0.01875 C -0.54349 0.04074 -0.53763 0.00995 -0.54075 0.02662 C -0.54062 0.02778 -0.53997 0.03102 -0.5401 0.02986 C -0.54088 0.02407 -0.54127 0.01782 -0.54271 0.01203 C -0.54362 0.00787 -0.54518 0.00416 -0.547 0.00092 C -0.54882 -0.00209 -0.55104 -0.00463 -0.55325 -0.00672 C -0.56653 -0.01968 -0.56432 -0.01759 -0.57578 -0.02246 C -0.58073 -0.0213 -0.58177 -0.02199 -0.58646 -0.0169 C -0.58737 -0.01574 -0.58815 -0.01412 -0.58893 -0.01227 C -0.59856 0.01018 -0.59205 -0.00509 -0.59583 0.00648 C -0.597 0.01041 -0.59804 0.01435 -0.59948 0.01782 C -0.60169 0.02291 -0.60091 0.0206 -0.60195 0.0243 " pathEditMode="relative" rAng="0" ptsTypes="AAAAAAAAAAAAAAAAAAAAAAAAAAAAAAAAAAAAAAAAAAAAAAAAAAAAAAAAAAAAAAAAAAAAAAAAAAAAAAAAAAAAAA">
                                      <p:cBhvr>
                                        <p:cTn id="6" dur="3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43" y="-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0"/>
                            </p:stCondLst>
                            <p:childTnLst>
                              <p:par>
                                <p:cTn id="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-0.0787 L -0.12422 0.05185 C -0.15091 0.08032 -0.19375 0.11366 -0.23737 0.14445 C -0.28867 0.1794 -0.33047 0.20208 -0.36172 0.21482 L -0.50599 0.26991 " pathEditMode="relative" rAng="20340000" ptsTypes="AAAAA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8" y="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366</Words>
  <Application>Microsoft Office PowerPoint</Application>
  <PresentationFormat>Widescreen</PresentationFormat>
  <Paragraphs>55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微软雅黑 Light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Kelvin</dc:creator>
  <cp:lastModifiedBy>kaelan mcgowin</cp:lastModifiedBy>
  <cp:revision>22</cp:revision>
  <dcterms:created xsi:type="dcterms:W3CDTF">2024-12-20T09:43:29Z</dcterms:created>
  <dcterms:modified xsi:type="dcterms:W3CDTF">2024-12-22T13:38:30Z</dcterms:modified>
</cp:coreProperties>
</file>